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Lst>
  <p:notesMasterIdLst>
    <p:notesMasterId r:id="rId21"/>
  </p:notesMasterIdLst>
  <p:handoutMasterIdLst>
    <p:handoutMasterId r:id="rId22"/>
  </p:handoutMasterIdLst>
  <p:sldIdLst>
    <p:sldId id="256" r:id="rId2"/>
    <p:sldId id="333" r:id="rId3"/>
    <p:sldId id="275" r:id="rId4"/>
    <p:sldId id="277" r:id="rId5"/>
    <p:sldId id="340" r:id="rId6"/>
    <p:sldId id="339" r:id="rId7"/>
    <p:sldId id="279" r:id="rId8"/>
    <p:sldId id="261" r:id="rId9"/>
    <p:sldId id="288" r:id="rId10"/>
    <p:sldId id="265" r:id="rId11"/>
    <p:sldId id="280" r:id="rId12"/>
    <p:sldId id="343" r:id="rId13"/>
    <p:sldId id="338" r:id="rId14"/>
    <p:sldId id="298" r:id="rId15"/>
    <p:sldId id="337" r:id="rId16"/>
    <p:sldId id="341" r:id="rId17"/>
    <p:sldId id="268" r:id="rId18"/>
    <p:sldId id="336" r:id="rId19"/>
    <p:sldId id="258" r:id="rId2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8" userDrawn="1">
          <p15:clr>
            <a:srgbClr val="A4A3A4"/>
          </p15:clr>
        </p15:guide>
        <p15:guide id="2" pos="2286" userDrawn="1">
          <p15:clr>
            <a:srgbClr val="A4A3A4"/>
          </p15:clr>
        </p15:guide>
        <p15:guide id="3" orient="horz" pos="2958" userDrawn="1">
          <p15:clr>
            <a:srgbClr val="A4A3A4"/>
          </p15:clr>
        </p15:guide>
        <p15:guide id="4"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9389D"/>
    <a:srgbClr val="540000"/>
    <a:srgbClr val="FF6600"/>
    <a:srgbClr val="FF99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554" autoAdjust="0"/>
    <p:restoredTop sz="93792" autoAdjust="0"/>
  </p:normalViewPr>
  <p:slideViewPr>
    <p:cSldViewPr>
      <p:cViewPr varScale="1">
        <p:scale>
          <a:sx n="67" d="100"/>
          <a:sy n="67" d="100"/>
        </p:scale>
        <p:origin x="124" y="44"/>
      </p:cViewPr>
      <p:guideLst>
        <p:guide orient="horz" pos="2160"/>
        <p:guide pos="3840"/>
      </p:guideLst>
    </p:cSldViewPr>
  </p:slideViewPr>
  <p:outlineViewPr>
    <p:cViewPr>
      <p:scale>
        <a:sx n="33" d="100"/>
        <a:sy n="33" d="100"/>
      </p:scale>
      <p:origin x="0" y="-14028"/>
    </p:cViewPr>
  </p:outlineViewPr>
  <p:notesTextViewPr>
    <p:cViewPr>
      <p:scale>
        <a:sx n="1" d="1"/>
        <a:sy n="1" d="1"/>
      </p:scale>
      <p:origin x="0" y="0"/>
    </p:cViewPr>
  </p:notesTextViewPr>
  <p:sorterViewPr>
    <p:cViewPr>
      <p:scale>
        <a:sx n="100" d="100"/>
        <a:sy n="100" d="100"/>
      </p:scale>
      <p:origin x="0" y="1848"/>
    </p:cViewPr>
  </p:sorterViewPr>
  <p:notesViewPr>
    <p:cSldViewPr>
      <p:cViewPr>
        <p:scale>
          <a:sx n="120" d="100"/>
          <a:sy n="120" d="100"/>
        </p:scale>
        <p:origin x="-2076" y="462"/>
      </p:cViewPr>
      <p:guideLst>
        <p:guide orient="horz" pos="3028"/>
        <p:guide pos="2286"/>
        <p:guide orient="horz" pos="2958"/>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69424"/>
          </a:xfrm>
          <a:prstGeom prst="rect">
            <a:avLst/>
          </a:prstGeom>
        </p:spPr>
        <p:txBody>
          <a:bodyPr vert="horz" lIns="94217" tIns="47109" rIns="94217" bIns="47109" rtlCol="0"/>
          <a:lstStyle>
            <a:lvl1pPr algn="l">
              <a:defRPr sz="1200"/>
            </a:lvl1pPr>
          </a:lstStyle>
          <a:p>
            <a:endParaRPr lang="en-US" dirty="0"/>
          </a:p>
        </p:txBody>
      </p:sp>
      <p:sp>
        <p:nvSpPr>
          <p:cNvPr id="3" name="Date Placeholder 2"/>
          <p:cNvSpPr>
            <a:spLocks noGrp="1"/>
          </p:cNvSpPr>
          <p:nvPr>
            <p:ph type="dt" sz="quarter" idx="1"/>
          </p:nvPr>
        </p:nvSpPr>
        <p:spPr>
          <a:xfrm>
            <a:off x="4023093" y="1"/>
            <a:ext cx="3077739" cy="469424"/>
          </a:xfrm>
          <a:prstGeom prst="rect">
            <a:avLst/>
          </a:prstGeom>
        </p:spPr>
        <p:txBody>
          <a:bodyPr vert="horz" lIns="94217" tIns="47109" rIns="94217" bIns="47109" rtlCol="0"/>
          <a:lstStyle>
            <a:lvl1pPr algn="r">
              <a:defRPr sz="1200"/>
            </a:lvl1pPr>
          </a:lstStyle>
          <a:p>
            <a:fld id="{0F6B9635-3AA0-47DE-9D4A-9B74BAC09D47}" type="datetimeFigureOut">
              <a:rPr lang="en-US" smtClean="0"/>
              <a:t>3/8/2021</a:t>
            </a:fld>
            <a:endParaRPr lang="en-US" dirty="0"/>
          </a:p>
        </p:txBody>
      </p:sp>
      <p:sp>
        <p:nvSpPr>
          <p:cNvPr id="4" name="Footer Placeholder 3"/>
          <p:cNvSpPr>
            <a:spLocks noGrp="1"/>
          </p:cNvSpPr>
          <p:nvPr>
            <p:ph type="ftr" sz="quarter" idx="2"/>
          </p:nvPr>
        </p:nvSpPr>
        <p:spPr>
          <a:xfrm>
            <a:off x="1" y="8917422"/>
            <a:ext cx="3077739" cy="469424"/>
          </a:xfrm>
          <a:prstGeom prst="rect">
            <a:avLst/>
          </a:prstGeom>
        </p:spPr>
        <p:txBody>
          <a:bodyPr vert="horz" lIns="94217" tIns="47109" rIns="94217" bIns="47109"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917422"/>
            <a:ext cx="3077739" cy="469424"/>
          </a:xfrm>
          <a:prstGeom prst="rect">
            <a:avLst/>
          </a:prstGeom>
        </p:spPr>
        <p:txBody>
          <a:bodyPr vert="horz" lIns="94217" tIns="47109" rIns="94217" bIns="47109" rtlCol="0" anchor="b"/>
          <a:lstStyle>
            <a:lvl1pPr algn="r">
              <a:defRPr sz="1200"/>
            </a:lvl1pPr>
          </a:lstStyle>
          <a:p>
            <a:fld id="{C4E6197D-939E-4D12-8330-6BD94E9902E9}" type="slidenum">
              <a:rPr lang="en-US" smtClean="0"/>
              <a:t>‹#›</a:t>
            </a:fld>
            <a:endParaRPr lang="en-US" dirty="0"/>
          </a:p>
        </p:txBody>
      </p:sp>
    </p:spTree>
    <p:extLst>
      <p:ext uri="{BB962C8B-B14F-4D97-AF65-F5344CB8AC3E}">
        <p14:creationId xmlns:p14="http://schemas.microsoft.com/office/powerpoint/2010/main" val="1702824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69424"/>
          </a:xfrm>
          <a:prstGeom prst="rect">
            <a:avLst/>
          </a:prstGeom>
        </p:spPr>
        <p:txBody>
          <a:bodyPr vert="horz" lIns="94217" tIns="47109" rIns="94217" bIns="47109" rtlCol="0"/>
          <a:lstStyle>
            <a:lvl1pPr algn="l">
              <a:defRPr sz="1200"/>
            </a:lvl1pPr>
          </a:lstStyle>
          <a:p>
            <a:endParaRPr lang="en-US" dirty="0"/>
          </a:p>
        </p:txBody>
      </p:sp>
      <p:sp>
        <p:nvSpPr>
          <p:cNvPr id="3" name="Date Placeholder 2"/>
          <p:cNvSpPr>
            <a:spLocks noGrp="1"/>
          </p:cNvSpPr>
          <p:nvPr>
            <p:ph type="dt" idx="1"/>
          </p:nvPr>
        </p:nvSpPr>
        <p:spPr>
          <a:xfrm>
            <a:off x="4023093" y="1"/>
            <a:ext cx="3077739" cy="469424"/>
          </a:xfrm>
          <a:prstGeom prst="rect">
            <a:avLst/>
          </a:prstGeom>
        </p:spPr>
        <p:txBody>
          <a:bodyPr vert="horz" lIns="94217" tIns="47109" rIns="94217" bIns="47109" rtlCol="0"/>
          <a:lstStyle>
            <a:lvl1pPr algn="r">
              <a:defRPr sz="1200"/>
            </a:lvl1pPr>
          </a:lstStyle>
          <a:p>
            <a:fld id="{1A3CA21C-6387-4930-8E00-0FF8F68138B6}" type="datetimeFigureOut">
              <a:rPr lang="en-US" smtClean="0"/>
              <a:pPr/>
              <a:t>3/8/2021</a:t>
            </a:fld>
            <a:endParaRPr lang="en-US" dirty="0"/>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17" tIns="47109" rIns="94217" bIns="47109"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17" tIns="47109" rIns="94217" bIns="471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2"/>
            <a:ext cx="3077739" cy="469424"/>
          </a:xfrm>
          <a:prstGeom prst="rect">
            <a:avLst/>
          </a:prstGeom>
        </p:spPr>
        <p:txBody>
          <a:bodyPr vert="horz" lIns="94217" tIns="47109" rIns="94217" bIns="47109"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17" tIns="47109" rIns="94217" bIns="47109" rtlCol="0" anchor="b"/>
          <a:lstStyle>
            <a:lvl1pPr algn="r">
              <a:defRPr sz="1200"/>
            </a:lvl1pPr>
          </a:lstStyle>
          <a:p>
            <a:fld id="{8813B8C7-B6E1-47A9-9746-74B24044A64C}" type="slidenum">
              <a:rPr lang="en-US" smtClean="0"/>
              <a:pPr/>
              <a:t>‹#›</a:t>
            </a:fld>
            <a:endParaRPr lang="en-US" dirty="0"/>
          </a:p>
        </p:txBody>
      </p:sp>
    </p:spTree>
    <p:extLst>
      <p:ext uri="{BB962C8B-B14F-4D97-AF65-F5344CB8AC3E}">
        <p14:creationId xmlns:p14="http://schemas.microsoft.com/office/powerpoint/2010/main" val="1010933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13B8C7-B6E1-47A9-9746-74B24044A64C}" type="slidenum">
              <a:rPr lang="en-US" smtClean="0"/>
              <a:pPr/>
              <a:t>1</a:t>
            </a:fld>
            <a:endParaRPr lang="en-US" dirty="0"/>
          </a:p>
        </p:txBody>
      </p:sp>
    </p:spTree>
    <p:extLst>
      <p:ext uri="{BB962C8B-B14F-4D97-AF65-F5344CB8AC3E}">
        <p14:creationId xmlns:p14="http://schemas.microsoft.com/office/powerpoint/2010/main" val="757677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marL="0" marR="0">
              <a:lnSpc>
                <a:spcPct val="115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8813B8C7-B6E1-47A9-9746-74B24044A64C}" type="slidenum">
              <a:rPr lang="en-US" smtClean="0"/>
              <a:pPr/>
              <a:t>10</a:t>
            </a:fld>
            <a:endParaRPr lang="en-US" dirty="0"/>
          </a:p>
        </p:txBody>
      </p:sp>
    </p:spTree>
    <p:extLst>
      <p:ext uri="{BB962C8B-B14F-4D97-AF65-F5344CB8AC3E}">
        <p14:creationId xmlns:p14="http://schemas.microsoft.com/office/powerpoint/2010/main" val="1231137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8813B8C7-B6E1-47A9-9746-74B24044A64C}" type="slidenum">
              <a:rPr lang="en-US" smtClean="0"/>
              <a:pPr/>
              <a:t>11</a:t>
            </a:fld>
            <a:endParaRPr lang="en-US" dirty="0"/>
          </a:p>
        </p:txBody>
      </p:sp>
    </p:spTree>
    <p:extLst>
      <p:ext uri="{BB962C8B-B14F-4D97-AF65-F5344CB8AC3E}">
        <p14:creationId xmlns:p14="http://schemas.microsoft.com/office/powerpoint/2010/main" val="58561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813B8C7-B6E1-47A9-9746-74B24044A64C}" type="slidenum">
              <a:rPr lang="en-US" smtClean="0"/>
              <a:pPr/>
              <a:t>12</a:t>
            </a:fld>
            <a:endParaRPr lang="en-US" dirty="0"/>
          </a:p>
        </p:txBody>
      </p:sp>
    </p:spTree>
    <p:extLst>
      <p:ext uri="{BB962C8B-B14F-4D97-AF65-F5344CB8AC3E}">
        <p14:creationId xmlns:p14="http://schemas.microsoft.com/office/powerpoint/2010/main" val="2412677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marL="0" marR="0" lvl="0" indent="0" algn="l" defTabSz="935523"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813B8C7-B6E1-47A9-9746-74B24044A64C}" type="slidenum">
              <a:rPr lang="en-US" smtClean="0"/>
              <a:pPr/>
              <a:t>13</a:t>
            </a:fld>
            <a:endParaRPr lang="en-US" dirty="0"/>
          </a:p>
        </p:txBody>
      </p:sp>
    </p:spTree>
    <p:extLst>
      <p:ext uri="{BB962C8B-B14F-4D97-AF65-F5344CB8AC3E}">
        <p14:creationId xmlns:p14="http://schemas.microsoft.com/office/powerpoint/2010/main" val="71453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5523">
              <a:buFont typeface="Arial" panose="020B0604020202020204" pitchFamily="34" charset="0"/>
              <a:buNone/>
              <a:defRPr/>
            </a:pPr>
            <a:endParaRPr lang="en-US" dirty="0"/>
          </a:p>
        </p:txBody>
      </p:sp>
      <p:sp>
        <p:nvSpPr>
          <p:cNvPr id="4" name="Slide Number Placeholder 3"/>
          <p:cNvSpPr>
            <a:spLocks noGrp="1"/>
          </p:cNvSpPr>
          <p:nvPr>
            <p:ph type="sldNum" sz="quarter" idx="5"/>
          </p:nvPr>
        </p:nvSpPr>
        <p:spPr/>
        <p:txBody>
          <a:bodyPr/>
          <a:lstStyle/>
          <a:p>
            <a:fld id="{8813B8C7-B6E1-47A9-9746-74B24044A64C}" type="slidenum">
              <a:rPr lang="en-US" smtClean="0"/>
              <a:pPr/>
              <a:t>14</a:t>
            </a:fld>
            <a:endParaRPr lang="en-US" dirty="0"/>
          </a:p>
        </p:txBody>
      </p:sp>
    </p:spTree>
    <p:extLst>
      <p:ext uri="{BB962C8B-B14F-4D97-AF65-F5344CB8AC3E}">
        <p14:creationId xmlns:p14="http://schemas.microsoft.com/office/powerpoint/2010/main" val="619538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marL="0" marR="0" lvl="0" indent="0" algn="l" defTabSz="935523"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813B8C7-B6E1-47A9-9746-74B24044A64C}" type="slidenum">
              <a:rPr lang="en-US" smtClean="0"/>
              <a:pPr/>
              <a:t>15</a:t>
            </a:fld>
            <a:endParaRPr lang="en-US" dirty="0"/>
          </a:p>
        </p:txBody>
      </p:sp>
    </p:spTree>
    <p:extLst>
      <p:ext uri="{BB962C8B-B14F-4D97-AF65-F5344CB8AC3E}">
        <p14:creationId xmlns:p14="http://schemas.microsoft.com/office/powerpoint/2010/main" val="3810565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3B8C7-B6E1-47A9-9746-74B24044A64C}" type="slidenum">
              <a:rPr lang="en-US" smtClean="0"/>
              <a:pPr/>
              <a:t>16</a:t>
            </a:fld>
            <a:endParaRPr lang="en-US" dirty="0"/>
          </a:p>
        </p:txBody>
      </p:sp>
    </p:spTree>
    <p:extLst>
      <p:ext uri="{BB962C8B-B14F-4D97-AF65-F5344CB8AC3E}">
        <p14:creationId xmlns:p14="http://schemas.microsoft.com/office/powerpoint/2010/main" val="2864564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3B8C7-B6E1-47A9-9746-74B24044A64C}" type="slidenum">
              <a:rPr lang="en-US" smtClean="0"/>
              <a:pPr/>
              <a:t>17</a:t>
            </a:fld>
            <a:endParaRPr lang="en-US" dirty="0"/>
          </a:p>
        </p:txBody>
      </p:sp>
    </p:spTree>
    <p:extLst>
      <p:ext uri="{BB962C8B-B14F-4D97-AF65-F5344CB8AC3E}">
        <p14:creationId xmlns:p14="http://schemas.microsoft.com/office/powerpoint/2010/main" val="2473189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marL="0" marR="0" lvl="0" indent="0" algn="l" defTabSz="935523"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8813B8C7-B6E1-47A9-9746-74B24044A64C}" type="slidenum">
              <a:rPr lang="en-US" smtClean="0"/>
              <a:pPr/>
              <a:t>18</a:t>
            </a:fld>
            <a:endParaRPr lang="en-US" dirty="0"/>
          </a:p>
        </p:txBody>
      </p:sp>
    </p:spTree>
    <p:extLst>
      <p:ext uri="{BB962C8B-B14F-4D97-AF65-F5344CB8AC3E}">
        <p14:creationId xmlns:p14="http://schemas.microsoft.com/office/powerpoint/2010/main" val="922362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813B8C7-B6E1-47A9-9746-74B24044A64C}" type="slidenum">
              <a:rPr lang="en-US" smtClean="0"/>
              <a:pPr/>
              <a:t>19</a:t>
            </a:fld>
            <a:endParaRPr lang="en-US" dirty="0"/>
          </a:p>
        </p:txBody>
      </p:sp>
    </p:spTree>
    <p:extLst>
      <p:ext uri="{BB962C8B-B14F-4D97-AF65-F5344CB8AC3E}">
        <p14:creationId xmlns:p14="http://schemas.microsoft.com/office/powerpoint/2010/main" val="3251479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3B8C7-B6E1-47A9-9746-74B24044A64C}" type="slidenum">
              <a:rPr lang="en-US" smtClean="0"/>
              <a:pPr/>
              <a:t>2</a:t>
            </a:fld>
            <a:endParaRPr lang="en-US" dirty="0"/>
          </a:p>
        </p:txBody>
      </p:sp>
    </p:spTree>
    <p:extLst>
      <p:ext uri="{BB962C8B-B14F-4D97-AF65-F5344CB8AC3E}">
        <p14:creationId xmlns:p14="http://schemas.microsoft.com/office/powerpoint/2010/main" val="3904482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3B8C7-B6E1-47A9-9746-74B24044A64C}" type="slidenum">
              <a:rPr lang="en-US" smtClean="0"/>
              <a:pPr/>
              <a:t>3</a:t>
            </a:fld>
            <a:endParaRPr lang="en-US" dirty="0"/>
          </a:p>
        </p:txBody>
      </p:sp>
    </p:spTree>
    <p:extLst>
      <p:ext uri="{BB962C8B-B14F-4D97-AF65-F5344CB8AC3E}">
        <p14:creationId xmlns:p14="http://schemas.microsoft.com/office/powerpoint/2010/main" val="3619733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defTabSz="935523">
              <a:defRPr/>
            </a:pPr>
            <a:endParaRPr lang="en-US" dirty="0"/>
          </a:p>
        </p:txBody>
      </p:sp>
      <p:sp>
        <p:nvSpPr>
          <p:cNvPr id="4" name="Slide Number Placeholder 3"/>
          <p:cNvSpPr>
            <a:spLocks noGrp="1"/>
          </p:cNvSpPr>
          <p:nvPr>
            <p:ph type="sldNum" sz="quarter" idx="5"/>
          </p:nvPr>
        </p:nvSpPr>
        <p:spPr/>
        <p:txBody>
          <a:bodyPr/>
          <a:lstStyle/>
          <a:p>
            <a:fld id="{8813B8C7-B6E1-47A9-9746-74B24044A64C}" type="slidenum">
              <a:rPr lang="en-US" smtClean="0"/>
              <a:pPr/>
              <a:t>4</a:t>
            </a:fld>
            <a:endParaRPr lang="en-US" dirty="0"/>
          </a:p>
        </p:txBody>
      </p:sp>
    </p:spTree>
    <p:extLst>
      <p:ext uri="{BB962C8B-B14F-4D97-AF65-F5344CB8AC3E}">
        <p14:creationId xmlns:p14="http://schemas.microsoft.com/office/powerpoint/2010/main" val="4199038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3B8C7-B6E1-47A9-9746-74B24044A64C}" type="slidenum">
              <a:rPr lang="en-US" smtClean="0"/>
              <a:pPr/>
              <a:t>5</a:t>
            </a:fld>
            <a:endParaRPr lang="en-US" dirty="0"/>
          </a:p>
        </p:txBody>
      </p:sp>
    </p:spTree>
    <p:extLst>
      <p:ext uri="{BB962C8B-B14F-4D97-AF65-F5344CB8AC3E}">
        <p14:creationId xmlns:p14="http://schemas.microsoft.com/office/powerpoint/2010/main" val="2996606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3B8C7-B6E1-47A9-9746-74B24044A64C}" type="slidenum">
              <a:rPr lang="en-US" smtClean="0"/>
              <a:pPr/>
              <a:t>6</a:t>
            </a:fld>
            <a:endParaRPr lang="en-US" dirty="0"/>
          </a:p>
        </p:txBody>
      </p:sp>
    </p:spTree>
    <p:extLst>
      <p:ext uri="{BB962C8B-B14F-4D97-AF65-F5344CB8AC3E}">
        <p14:creationId xmlns:p14="http://schemas.microsoft.com/office/powerpoint/2010/main" val="1146952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813B8C7-B6E1-47A9-9746-74B24044A64C}" type="slidenum">
              <a:rPr lang="en-US" smtClean="0"/>
              <a:pPr/>
              <a:t>7</a:t>
            </a:fld>
            <a:endParaRPr lang="en-US" dirty="0"/>
          </a:p>
        </p:txBody>
      </p:sp>
    </p:spTree>
    <p:extLst>
      <p:ext uri="{BB962C8B-B14F-4D97-AF65-F5344CB8AC3E}">
        <p14:creationId xmlns:p14="http://schemas.microsoft.com/office/powerpoint/2010/main" val="2937819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8813B8C7-B6E1-47A9-9746-74B24044A64C}" type="slidenum">
              <a:rPr lang="en-US" smtClean="0"/>
              <a:pPr/>
              <a:t>8</a:t>
            </a:fld>
            <a:endParaRPr lang="en-US" dirty="0"/>
          </a:p>
        </p:txBody>
      </p:sp>
    </p:spTree>
    <p:extLst>
      <p:ext uri="{BB962C8B-B14F-4D97-AF65-F5344CB8AC3E}">
        <p14:creationId xmlns:p14="http://schemas.microsoft.com/office/powerpoint/2010/main" val="1250624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8813B8C7-B6E1-47A9-9746-74B24044A64C}" type="slidenum">
              <a:rPr lang="en-US" smtClean="0"/>
              <a:pPr/>
              <a:t>9</a:t>
            </a:fld>
            <a:endParaRPr lang="en-US" dirty="0"/>
          </a:p>
        </p:txBody>
      </p:sp>
    </p:spTree>
    <p:extLst>
      <p:ext uri="{BB962C8B-B14F-4D97-AF65-F5344CB8AC3E}">
        <p14:creationId xmlns:p14="http://schemas.microsoft.com/office/powerpoint/2010/main" val="3076997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940800" y="4206240"/>
            <a:ext cx="1280160" cy="457200"/>
          </a:xfrm>
          <a:prstGeom prst="rect">
            <a:avLst/>
          </a:prstGeom>
        </p:spPr>
        <p:txBody>
          <a:bodyPr/>
          <a:lstStyle/>
          <a:p>
            <a:endParaRPr lang="en-US" dirty="0"/>
          </a:p>
        </p:txBody>
      </p:sp>
      <p:sp>
        <p:nvSpPr>
          <p:cNvPr id="17" name="Footer Placeholder 16"/>
          <p:cNvSpPr>
            <a:spLocks noGrp="1"/>
          </p:cNvSpPr>
          <p:nvPr>
            <p:ph type="ftr" sz="quarter" idx="11"/>
          </p:nvPr>
        </p:nvSpPr>
        <p:spPr>
          <a:xfrm>
            <a:off x="7213600" y="4205288"/>
            <a:ext cx="1727200" cy="457200"/>
          </a:xfrm>
          <a:prstGeom prst="rect">
            <a:avLst/>
          </a:prstGeom>
        </p:spPr>
        <p:txBody>
          <a:bodyPr/>
          <a:lstStyle/>
          <a:p>
            <a:endParaRPr lang="en-US" dirty="0"/>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62E600C7-239A-4E4C-9AE2-9E036CA242D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a:t>Click to edit Master title style</a:t>
            </a:r>
          </a:p>
        </p:txBody>
      </p:sp>
      <p:sp>
        <p:nvSpPr>
          <p:cNvPr id="3" name="Content Placeholder 2"/>
          <p:cNvSpPr>
            <a:spLocks noGrp="1"/>
          </p:cNvSpPr>
          <p:nvPr>
            <p:ph idx="1"/>
          </p:nvPr>
        </p:nvSpPr>
        <p:spPr/>
        <p:txBody>
          <a:bodyPr/>
          <a:lstStyle>
            <a:lvl1pPr marL="365760" indent="-256032">
              <a:buFont typeface="Wingdings" panose="05000000000000000000" pitchFamily="2" charset="2"/>
              <a:buChar char="§"/>
              <a:defRPr/>
            </a:lvl1pPr>
            <a:lvl2pPr marL="658368" indent="-246888">
              <a:buFont typeface="Wingdings" panose="05000000000000000000" pitchFamily="2" charset="2"/>
              <a:buChar char="§"/>
              <a:defRPr/>
            </a:lvl2pPr>
            <a:lvl3pPr marL="923544" indent="-219456">
              <a:buFont typeface="Wingdings" panose="05000000000000000000" pitchFamily="2" charset="2"/>
              <a:buChar char="§"/>
              <a:defRPr/>
            </a:lvl3pPr>
            <a:lvl4pPr marL="1179576" indent="-201168">
              <a:buFont typeface="Wingdings" panose="05000000000000000000" pitchFamily="2" charset="2"/>
              <a:buChar char="§"/>
              <a:defRPr/>
            </a:lvl4pPr>
            <a:lvl5pPr marL="1389888" indent="-182880">
              <a:buFont typeface="Wingdings" panose="05000000000000000000" pitchFamily="2" charset="2"/>
              <a:buChar cha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Slide Number Placeholder 5"/>
          <p:cNvSpPr>
            <a:spLocks noGrp="1"/>
          </p:cNvSpPr>
          <p:nvPr>
            <p:ph type="sldNum" sz="quarter" idx="12"/>
          </p:nvPr>
        </p:nvSpPr>
        <p:spPr/>
        <p:txBody>
          <a:bodyPr/>
          <a:lstStyle/>
          <a:p>
            <a:fld id="{62E600C7-239A-4E4C-9AE2-9E036CA242D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bg>
      <p:bgPr>
        <a:gradFill flip="none" rotWithShape="1">
          <a:gsLst>
            <a:gs pos="33000">
              <a:srgbClr val="9FA6D3">
                <a:alpha val="97000"/>
              </a:srgbClr>
            </a:gs>
            <a:gs pos="75000">
              <a:srgbClr val="29389D"/>
            </a:gs>
            <a:gs pos="4000">
              <a:schemeClr val="accent3">
                <a:lumMod val="0"/>
                <a:lumOff val="100000"/>
              </a:schemeClr>
            </a:gs>
            <a:gs pos="13000">
              <a:schemeClr val="accent3">
                <a:lumMod val="0"/>
                <a:lumOff val="100000"/>
              </a:schemeClr>
            </a:gs>
            <a:gs pos="100000">
              <a:schemeClr val="accent3">
                <a:lumMod val="100000"/>
              </a:schemeClr>
            </a:gs>
          </a:gsLst>
          <a:lin ang="16200000" scaled="1"/>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E600C7-239A-4E4C-9AE2-9E036CA242D0}" type="slidenum">
              <a:rPr lang="en-US" smtClean="0"/>
              <a:pPr/>
              <a:t>‹#›</a:t>
            </a:fld>
            <a:endParaRPr lang="en-US" dirty="0"/>
          </a:p>
        </p:txBody>
      </p:sp>
      <p:sp>
        <p:nvSpPr>
          <p:cNvPr id="5" name="Title 1">
            <a:extLst>
              <a:ext uri="{FF2B5EF4-FFF2-40B4-BE49-F238E27FC236}">
                <a16:creationId xmlns:a16="http://schemas.microsoft.com/office/drawing/2014/main" id="{A3F9CAE2-D938-446E-95A2-341A12969BAA}"/>
              </a:ext>
            </a:extLst>
          </p:cNvPr>
          <p:cNvSpPr>
            <a:spLocks noGrp="1"/>
          </p:cNvSpPr>
          <p:nvPr>
            <p:ph type="title"/>
          </p:nvPr>
        </p:nvSpPr>
        <p:spPr>
          <a:xfrm>
            <a:off x="609600" y="512064"/>
            <a:ext cx="10972800" cy="1066800"/>
          </a:xfrm>
        </p:spPr>
        <p:txBody>
          <a:bodyPr/>
          <a:lstStyle>
            <a:lvl1pPr>
              <a:defRPr>
                <a:solidFill>
                  <a:schemeClr val="bg1"/>
                </a:solidFill>
              </a:defRPr>
            </a:lvl1pPr>
          </a:lstStyle>
          <a:p>
            <a:r>
              <a:rPr kumimoji="0" lang="en-US" dirty="0"/>
              <a:t>Click to edit Master title style</a:t>
            </a:r>
          </a:p>
        </p:txBody>
      </p:sp>
      <p:sp>
        <p:nvSpPr>
          <p:cNvPr id="6" name="Content Placeholder 2">
            <a:extLst>
              <a:ext uri="{FF2B5EF4-FFF2-40B4-BE49-F238E27FC236}">
                <a16:creationId xmlns:a16="http://schemas.microsoft.com/office/drawing/2014/main" id="{55D05716-406C-4F10-A6AF-26F5C8931A09}"/>
              </a:ext>
            </a:extLst>
          </p:cNvPr>
          <p:cNvSpPr>
            <a:spLocks noGrp="1"/>
          </p:cNvSpPr>
          <p:nvPr>
            <p:ph idx="1"/>
          </p:nvPr>
        </p:nvSpPr>
        <p:spPr>
          <a:xfrm>
            <a:off x="609600" y="1618488"/>
            <a:ext cx="10972800" cy="4325112"/>
          </a:xfrm>
        </p:spPr>
        <p:txBody>
          <a:bodyPr/>
          <a:lstStyle>
            <a:lvl1pPr marL="365760" indent="-256032">
              <a:buClr>
                <a:schemeClr val="bg1"/>
              </a:buClr>
              <a:buFont typeface="Wingdings" panose="05000000000000000000" pitchFamily="2" charset="2"/>
              <a:buChar char="§"/>
              <a:defRPr>
                <a:solidFill>
                  <a:schemeClr val="bg1"/>
                </a:solidFill>
              </a:defRPr>
            </a:lvl1pPr>
            <a:lvl2pPr marL="658368" indent="-246888">
              <a:buClr>
                <a:schemeClr val="bg1"/>
              </a:buClr>
              <a:buFont typeface="Wingdings" panose="05000000000000000000" pitchFamily="2" charset="2"/>
              <a:buChar char="§"/>
              <a:defRPr>
                <a:solidFill>
                  <a:schemeClr val="bg1"/>
                </a:solidFill>
              </a:defRPr>
            </a:lvl2pPr>
            <a:lvl3pPr marL="923544" indent="-219456">
              <a:buClr>
                <a:schemeClr val="bg1"/>
              </a:buClr>
              <a:buFont typeface="Wingdings" panose="05000000000000000000" pitchFamily="2" charset="2"/>
              <a:buChar char="§"/>
              <a:defRPr>
                <a:solidFill>
                  <a:schemeClr val="bg1"/>
                </a:solidFill>
              </a:defRPr>
            </a:lvl3pPr>
            <a:lvl4pPr marL="1179576" indent="-201168">
              <a:buClr>
                <a:schemeClr val="bg1"/>
              </a:buClr>
              <a:buFont typeface="Wingdings" panose="05000000000000000000" pitchFamily="2" charset="2"/>
              <a:buChar char="§"/>
              <a:defRPr>
                <a:solidFill>
                  <a:schemeClr val="bg1"/>
                </a:solidFill>
              </a:defRPr>
            </a:lvl4pPr>
            <a:lvl5pPr marL="1389888" indent="-182880">
              <a:buClr>
                <a:schemeClr val="bg1"/>
              </a:buClr>
              <a:buFont typeface="Wingdings" panose="05000000000000000000" pitchFamily="2" charset="2"/>
              <a:buChar char="§"/>
              <a:defRPr>
                <a:solidFill>
                  <a:schemeClr val="bg1"/>
                </a:solidFil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2063202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E600C7-239A-4E4C-9AE2-9E036CA242D0}" type="slidenum">
              <a:rPr lang="en-US" smtClean="0"/>
              <a:pPr/>
              <a:t>‹#›</a:t>
            </a:fld>
            <a:endParaRPr lang="en-US" dirty="0"/>
          </a:p>
        </p:txBody>
      </p:sp>
      <p:sp>
        <p:nvSpPr>
          <p:cNvPr id="5" name="Title 1">
            <a:extLst>
              <a:ext uri="{FF2B5EF4-FFF2-40B4-BE49-F238E27FC236}">
                <a16:creationId xmlns:a16="http://schemas.microsoft.com/office/drawing/2014/main" id="{A3F9CAE2-D938-446E-95A2-341A12969BAA}"/>
              </a:ext>
            </a:extLst>
          </p:cNvPr>
          <p:cNvSpPr>
            <a:spLocks noGrp="1"/>
          </p:cNvSpPr>
          <p:nvPr>
            <p:ph type="title"/>
          </p:nvPr>
        </p:nvSpPr>
        <p:spPr>
          <a:xfrm>
            <a:off x="609600" y="512064"/>
            <a:ext cx="10972800" cy="1066800"/>
          </a:xfrm>
        </p:spPr>
        <p:txBody>
          <a:bodyPr/>
          <a:lstStyle>
            <a:lvl1pPr>
              <a:defRPr>
                <a:solidFill>
                  <a:srgbClr val="29389D"/>
                </a:solidFill>
              </a:defRPr>
            </a:lvl1pPr>
          </a:lstStyle>
          <a:p>
            <a:r>
              <a:rPr kumimoji="0" lang="en-US" dirty="0"/>
              <a:t>Click to edit Master title style</a:t>
            </a:r>
          </a:p>
        </p:txBody>
      </p:sp>
      <p:sp>
        <p:nvSpPr>
          <p:cNvPr id="6" name="Content Placeholder 2">
            <a:extLst>
              <a:ext uri="{FF2B5EF4-FFF2-40B4-BE49-F238E27FC236}">
                <a16:creationId xmlns:a16="http://schemas.microsoft.com/office/drawing/2014/main" id="{55D05716-406C-4F10-A6AF-26F5C8931A09}"/>
              </a:ext>
            </a:extLst>
          </p:cNvPr>
          <p:cNvSpPr>
            <a:spLocks noGrp="1"/>
          </p:cNvSpPr>
          <p:nvPr>
            <p:ph idx="1"/>
          </p:nvPr>
        </p:nvSpPr>
        <p:spPr>
          <a:xfrm>
            <a:off x="609600" y="1618488"/>
            <a:ext cx="10972800" cy="4325112"/>
          </a:xfrm>
        </p:spPr>
        <p:txBody>
          <a:bodyPr/>
          <a:lstStyle>
            <a:lvl1pPr marL="365760" indent="-256032">
              <a:buClr>
                <a:schemeClr val="bg1"/>
              </a:buClr>
              <a:buFont typeface="Wingdings" panose="05000000000000000000" pitchFamily="2" charset="2"/>
              <a:buChar char="§"/>
              <a:defRPr>
                <a:solidFill>
                  <a:schemeClr val="bg1"/>
                </a:solidFill>
              </a:defRPr>
            </a:lvl1pPr>
            <a:lvl2pPr marL="658368" indent="-246888">
              <a:buClr>
                <a:schemeClr val="bg1"/>
              </a:buClr>
              <a:buFont typeface="Wingdings" panose="05000000000000000000" pitchFamily="2" charset="2"/>
              <a:buChar char="§"/>
              <a:defRPr>
                <a:solidFill>
                  <a:schemeClr val="bg1"/>
                </a:solidFill>
              </a:defRPr>
            </a:lvl2pPr>
            <a:lvl3pPr marL="923544" indent="-219456">
              <a:buClr>
                <a:schemeClr val="bg1"/>
              </a:buClr>
              <a:buFont typeface="Wingdings" panose="05000000000000000000" pitchFamily="2" charset="2"/>
              <a:buChar char="§"/>
              <a:defRPr>
                <a:solidFill>
                  <a:schemeClr val="bg1"/>
                </a:solidFill>
              </a:defRPr>
            </a:lvl3pPr>
            <a:lvl4pPr marL="1179576" indent="-201168">
              <a:buClr>
                <a:schemeClr val="bg1"/>
              </a:buClr>
              <a:buFont typeface="Wingdings" panose="05000000000000000000" pitchFamily="2" charset="2"/>
              <a:buChar char="§"/>
              <a:defRPr>
                <a:solidFill>
                  <a:schemeClr val="bg1"/>
                </a:solidFill>
              </a:defRPr>
            </a:lvl4pPr>
            <a:lvl5pPr marL="1389888" indent="-182880">
              <a:buClr>
                <a:schemeClr val="bg1"/>
              </a:buClr>
              <a:buFont typeface="Wingdings" panose="05000000000000000000" pitchFamily="2" charset="2"/>
              <a:buChar char="§"/>
              <a:defRPr>
                <a:solidFill>
                  <a:schemeClr val="bg1"/>
                </a:solidFil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 name="Rectangle 1">
            <a:extLst>
              <a:ext uri="{FF2B5EF4-FFF2-40B4-BE49-F238E27FC236}">
                <a16:creationId xmlns:a16="http://schemas.microsoft.com/office/drawing/2014/main" id="{47780FAB-BA67-4F2B-8436-F72A578EB642}"/>
              </a:ext>
            </a:extLst>
          </p:cNvPr>
          <p:cNvSpPr/>
          <p:nvPr userDrawn="1"/>
        </p:nvSpPr>
        <p:spPr>
          <a:xfrm>
            <a:off x="0" y="1578864"/>
            <a:ext cx="12192000" cy="4767072"/>
          </a:xfrm>
          <a:prstGeom prst="rect">
            <a:avLst/>
          </a:prstGeom>
          <a:solidFill>
            <a:srgbClr val="293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1211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782048" y="612648"/>
            <a:ext cx="1276352" cy="457200"/>
          </a:xfrm>
          <a:prstGeom prst="rect">
            <a:avLst/>
          </a:prstGeom>
        </p:spPr>
        <p:txBody>
          <a:bodyPr/>
          <a:lstStyle/>
          <a:p>
            <a:endParaRPr lang="en-US" dirty="0"/>
          </a:p>
        </p:txBody>
      </p:sp>
      <p:sp>
        <p:nvSpPr>
          <p:cNvPr id="5" name="Footer Placeholder 4"/>
          <p:cNvSpPr>
            <a:spLocks noGrp="1"/>
          </p:cNvSpPr>
          <p:nvPr>
            <p:ph type="ftr" sz="quarter" idx="11"/>
          </p:nvPr>
        </p:nvSpPr>
        <p:spPr>
          <a:xfrm>
            <a:off x="7010400" y="612648"/>
            <a:ext cx="1767840" cy="45720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2E600C7-239A-4E4C-9AE2-9E036CA242D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782048" y="612648"/>
            <a:ext cx="1276352" cy="457200"/>
          </a:xfrm>
          <a:prstGeom prst="rect">
            <a:avLst/>
          </a:prstGeom>
        </p:spPr>
        <p:txBody>
          <a:bodyPr/>
          <a:lstStyle/>
          <a:p>
            <a:endParaRPr lang="en-US" dirty="0"/>
          </a:p>
        </p:txBody>
      </p:sp>
      <p:sp>
        <p:nvSpPr>
          <p:cNvPr id="3" name="Footer Placeholder 2"/>
          <p:cNvSpPr>
            <a:spLocks noGrp="1"/>
          </p:cNvSpPr>
          <p:nvPr>
            <p:ph type="ftr" sz="quarter" idx="11"/>
          </p:nvPr>
        </p:nvSpPr>
        <p:spPr>
          <a:xfrm>
            <a:off x="7010400" y="612648"/>
            <a:ext cx="1767840" cy="457200"/>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62E600C7-239A-4E4C-9AE2-9E036CA242D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vider Slide, Alternate">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3F9CAE2-D938-446E-95A2-341A12969BAA}"/>
              </a:ext>
            </a:extLst>
          </p:cNvPr>
          <p:cNvSpPr>
            <a:spLocks noGrp="1"/>
          </p:cNvSpPr>
          <p:nvPr>
            <p:ph type="title" hasCustomPrompt="1"/>
          </p:nvPr>
        </p:nvSpPr>
        <p:spPr>
          <a:xfrm>
            <a:off x="609600" y="512064"/>
            <a:ext cx="10972800" cy="1066800"/>
          </a:xfrm>
        </p:spPr>
        <p:txBody>
          <a:bodyPr/>
          <a:lstStyle>
            <a:lvl1pPr>
              <a:defRPr>
                <a:solidFill>
                  <a:schemeClr val="bg1"/>
                </a:solidFill>
              </a:defRPr>
            </a:lvl1pPr>
          </a:lstStyle>
          <a:p>
            <a:r>
              <a:rPr kumimoji="0" lang="en-US" sz="3600" dirty="0"/>
              <a:t>Divider, Alternate</a:t>
            </a:r>
            <a:endParaRPr kumimoji="0" lang="en-US" dirty="0"/>
          </a:p>
        </p:txBody>
      </p:sp>
      <p:sp>
        <p:nvSpPr>
          <p:cNvPr id="6" name="Content Placeholder 2">
            <a:extLst>
              <a:ext uri="{FF2B5EF4-FFF2-40B4-BE49-F238E27FC236}">
                <a16:creationId xmlns:a16="http://schemas.microsoft.com/office/drawing/2014/main" id="{55D05716-406C-4F10-A6AF-26F5C8931A09}"/>
              </a:ext>
            </a:extLst>
          </p:cNvPr>
          <p:cNvSpPr>
            <a:spLocks noGrp="1"/>
          </p:cNvSpPr>
          <p:nvPr>
            <p:ph idx="1"/>
          </p:nvPr>
        </p:nvSpPr>
        <p:spPr>
          <a:xfrm>
            <a:off x="609600" y="1618488"/>
            <a:ext cx="10972800" cy="4325112"/>
          </a:xfrm>
        </p:spPr>
        <p:txBody>
          <a:bodyPr/>
          <a:lstStyle>
            <a:lvl1pPr marL="365760" indent="-256032">
              <a:buClr>
                <a:schemeClr val="bg1"/>
              </a:buClr>
              <a:buFont typeface="Wingdings" panose="05000000000000000000" pitchFamily="2" charset="2"/>
              <a:buChar char="§"/>
              <a:defRPr>
                <a:solidFill>
                  <a:schemeClr val="bg1"/>
                </a:solidFill>
              </a:defRPr>
            </a:lvl1pPr>
            <a:lvl2pPr marL="658368" indent="-246888">
              <a:buClr>
                <a:schemeClr val="bg1"/>
              </a:buClr>
              <a:buFont typeface="Wingdings" panose="05000000000000000000" pitchFamily="2" charset="2"/>
              <a:buChar char="§"/>
              <a:defRPr>
                <a:solidFill>
                  <a:schemeClr val="bg1"/>
                </a:solidFill>
              </a:defRPr>
            </a:lvl2pPr>
            <a:lvl3pPr marL="923544" indent="-219456">
              <a:buClr>
                <a:schemeClr val="bg1"/>
              </a:buClr>
              <a:buFont typeface="Wingdings" panose="05000000000000000000" pitchFamily="2" charset="2"/>
              <a:buChar char="§"/>
              <a:defRPr>
                <a:solidFill>
                  <a:schemeClr val="bg1"/>
                </a:solidFill>
              </a:defRPr>
            </a:lvl3pPr>
            <a:lvl4pPr marL="1179576" indent="-201168">
              <a:buClr>
                <a:schemeClr val="bg1"/>
              </a:buClr>
              <a:buFont typeface="Wingdings" panose="05000000000000000000" pitchFamily="2" charset="2"/>
              <a:buChar char="§"/>
              <a:defRPr>
                <a:solidFill>
                  <a:schemeClr val="bg1"/>
                </a:solidFill>
              </a:defRPr>
            </a:lvl4pPr>
            <a:lvl5pPr marL="1389888" indent="-182880">
              <a:buClr>
                <a:schemeClr val="bg1"/>
              </a:buClr>
              <a:buFont typeface="Wingdings" panose="05000000000000000000" pitchFamily="2" charset="2"/>
              <a:buChar char="§"/>
              <a:defRPr>
                <a:solidFill>
                  <a:schemeClr val="bg1"/>
                </a:solidFil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 name="TextBox 1">
            <a:extLst>
              <a:ext uri="{FF2B5EF4-FFF2-40B4-BE49-F238E27FC236}">
                <a16:creationId xmlns:a16="http://schemas.microsoft.com/office/drawing/2014/main" id="{C9884B71-01FC-4040-8D3A-A4EBAACEB133}"/>
              </a:ext>
            </a:extLst>
          </p:cNvPr>
          <p:cNvSpPr txBox="1"/>
          <p:nvPr userDrawn="1"/>
        </p:nvSpPr>
        <p:spPr>
          <a:xfrm>
            <a:off x="0" y="6356116"/>
            <a:ext cx="12216384" cy="512064"/>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4C16F1D6-7900-4B14-9097-C29DD32CD2F6}"/>
              </a:ext>
            </a:extLst>
          </p:cNvPr>
          <p:cNvSpPr txBox="1"/>
          <p:nvPr userDrawn="1"/>
        </p:nvSpPr>
        <p:spPr>
          <a:xfrm>
            <a:off x="457200" y="6396335"/>
            <a:ext cx="5181600" cy="461665"/>
          </a:xfrm>
          <a:prstGeom prst="rect">
            <a:avLst/>
          </a:prstGeom>
          <a:noFill/>
        </p:spPr>
        <p:txBody>
          <a:bodyPr wrap="square" rtlCol="0">
            <a:spAutoFit/>
          </a:bodyPr>
          <a:lstStyle/>
          <a:p>
            <a:pPr algn="l"/>
            <a:r>
              <a:rPr lang="en-US" sz="2400" b="0" dirty="0">
                <a:latin typeface="Minion Pro" panose="02040503050201020203" pitchFamily="18" charset="0"/>
              </a:rPr>
              <a:t>The Carroll Center</a:t>
            </a:r>
            <a:endParaRPr lang="en-US" sz="2400" b="0" spc="120" baseline="0" dirty="0">
              <a:latin typeface="Minion Pro" panose="02040503050201020203" pitchFamily="18" charset="0"/>
            </a:endParaRPr>
          </a:p>
        </p:txBody>
      </p:sp>
      <p:sp>
        <p:nvSpPr>
          <p:cNvPr id="9" name="TextBox 8">
            <a:extLst>
              <a:ext uri="{FF2B5EF4-FFF2-40B4-BE49-F238E27FC236}">
                <a16:creationId xmlns:a16="http://schemas.microsoft.com/office/drawing/2014/main" id="{5E3D2EEC-D588-4563-A68D-E83FB89CC02B}"/>
              </a:ext>
            </a:extLst>
          </p:cNvPr>
          <p:cNvSpPr txBox="1"/>
          <p:nvPr userDrawn="1"/>
        </p:nvSpPr>
        <p:spPr>
          <a:xfrm>
            <a:off x="2819400" y="6334780"/>
            <a:ext cx="5181600" cy="523220"/>
          </a:xfrm>
          <a:prstGeom prst="rect">
            <a:avLst/>
          </a:prstGeom>
          <a:noFill/>
        </p:spPr>
        <p:txBody>
          <a:bodyPr wrap="square" rtlCol="0">
            <a:spAutoFit/>
          </a:bodyPr>
          <a:lstStyle/>
          <a:p>
            <a:pPr algn="l"/>
            <a:r>
              <a:rPr lang="en-US" sz="2400" b="1" dirty="0">
                <a:solidFill>
                  <a:srgbClr val="29389D"/>
                </a:solidFill>
                <a:latin typeface="Calibri" panose="020F0502020204030204" pitchFamily="34" charset="0"/>
                <a:cs typeface="Calibri" panose="020F0502020204030204" pitchFamily="34" charset="0"/>
              </a:rPr>
              <a:t>|</a:t>
            </a:r>
            <a:r>
              <a:rPr lang="en-US" sz="2000" b="1" dirty="0">
                <a:latin typeface="Calibri" panose="020F0502020204030204" pitchFamily="34" charset="0"/>
                <a:cs typeface="Calibri" panose="020F0502020204030204" pitchFamily="34" charset="0"/>
              </a:rPr>
              <a:t> </a:t>
            </a:r>
            <a:r>
              <a:rPr lang="en-US" sz="2000" b="1" spc="120" baseline="0" dirty="0">
                <a:latin typeface="Calibri" panose="020F0502020204030204" pitchFamily="34" charset="0"/>
                <a:cs typeface="Calibri" panose="020F0502020204030204" pitchFamily="34" charset="0"/>
              </a:rPr>
              <a:t>FOR THE BLIND</a:t>
            </a:r>
            <a:r>
              <a:rPr lang="en-US" sz="2800" b="0" spc="120" baseline="0" dirty="0">
                <a:latin typeface="Minion Pro" panose="02040503050201020203" pitchFamily="18" charset="0"/>
              </a:rPr>
              <a:t> </a:t>
            </a:r>
          </a:p>
        </p:txBody>
      </p:sp>
      <p:cxnSp>
        <p:nvCxnSpPr>
          <p:cNvPr id="10" name="Straight Connector 9">
            <a:extLst>
              <a:ext uri="{FF2B5EF4-FFF2-40B4-BE49-F238E27FC236}">
                <a16:creationId xmlns:a16="http://schemas.microsoft.com/office/drawing/2014/main" id="{57E04AC3-BA35-4621-9A76-0A53136381B1}"/>
              </a:ext>
            </a:extLst>
          </p:cNvPr>
          <p:cNvCxnSpPr>
            <a:cxnSpLocks/>
          </p:cNvCxnSpPr>
          <p:nvPr userDrawn="1"/>
        </p:nvCxnSpPr>
        <p:spPr>
          <a:xfrm flipV="1">
            <a:off x="533400" y="6324600"/>
            <a:ext cx="11049000" cy="10180"/>
          </a:xfrm>
          <a:prstGeom prst="line">
            <a:avLst/>
          </a:prstGeom>
          <a:ln>
            <a:solidFill>
              <a:srgbClr val="29389D"/>
            </a:solidFill>
          </a:ln>
        </p:spPr>
        <p:style>
          <a:lnRef idx="1">
            <a:schemeClr val="accent1"/>
          </a:lnRef>
          <a:fillRef idx="0">
            <a:schemeClr val="accent1"/>
          </a:fillRef>
          <a:effectRef idx="0">
            <a:schemeClr val="accent1"/>
          </a:effectRef>
          <a:fontRef idx="minor">
            <a:schemeClr val="tx1"/>
          </a:fontRef>
        </p:style>
      </p:cxnSp>
      <p:sp>
        <p:nvSpPr>
          <p:cNvPr id="7" name="Slide Number Placeholder 22">
            <a:extLst>
              <a:ext uri="{FF2B5EF4-FFF2-40B4-BE49-F238E27FC236}">
                <a16:creationId xmlns:a16="http://schemas.microsoft.com/office/drawing/2014/main" id="{BDF7DA53-F6DE-4FAD-9511-D71841EF5BA5}"/>
              </a:ext>
            </a:extLst>
          </p:cNvPr>
          <p:cNvSpPr txBox="1">
            <a:spLocks/>
          </p:cNvSpPr>
          <p:nvPr userDrawn="1"/>
        </p:nvSpPr>
        <p:spPr>
          <a:xfrm>
            <a:off x="10642600" y="6400800"/>
            <a:ext cx="1016000" cy="365760"/>
          </a:xfrm>
          <a:prstGeom prst="rect">
            <a:avLst/>
          </a:prstGeom>
        </p:spPr>
        <p:txBody>
          <a:bodyPr vert="horz" anchor="b"/>
          <a:lstStyle>
            <a:defPPr>
              <a:defRPr lang="en-US"/>
            </a:defPPr>
            <a:lvl1pPr marL="0" algn="r" defTabSz="914400" rtl="0" eaLnBrk="1" latinLnBrk="0" hangingPunct="1">
              <a:defRPr kumimoji="0" sz="1800" kern="1200">
                <a:solidFill>
                  <a:schemeClr val="tx1">
                    <a:lumMod val="50000"/>
                    <a:lumOff val="50000"/>
                  </a:schemeClr>
                </a:solidFill>
                <a:latin typeface="Minion Pro" panose="020405030502010202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E600C7-239A-4E4C-9AE2-9E036CA242D0}" type="slidenum">
              <a:rPr lang="en-US" smtClean="0"/>
              <a:pPr/>
              <a:t>‹#›</a:t>
            </a:fld>
            <a:endParaRPr lang="en-US" dirty="0"/>
          </a:p>
        </p:txBody>
      </p:sp>
      <p:sp>
        <p:nvSpPr>
          <p:cNvPr id="4" name="Slide Number Placeholder 3"/>
          <p:cNvSpPr>
            <a:spLocks noGrp="1"/>
          </p:cNvSpPr>
          <p:nvPr>
            <p:ph type="sldNum" sz="quarter" idx="12"/>
          </p:nvPr>
        </p:nvSpPr>
        <p:spPr/>
        <p:txBody>
          <a:bodyPr/>
          <a:lstStyle/>
          <a:p>
            <a:fld id="{62E600C7-239A-4E4C-9AE2-9E036CA242D0}" type="slidenum">
              <a:rPr lang="en-US" smtClean="0"/>
              <a:pPr/>
              <a:t>‹#›</a:t>
            </a:fld>
            <a:endParaRPr lang="en-US" dirty="0"/>
          </a:p>
        </p:txBody>
      </p:sp>
    </p:spTree>
    <p:extLst>
      <p:ext uri="{BB962C8B-B14F-4D97-AF65-F5344CB8AC3E}">
        <p14:creationId xmlns:p14="http://schemas.microsoft.com/office/powerpoint/2010/main" val="2859358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5B4D9-2912-4B66-9089-B284F44C5F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B1375A-3D5C-45EF-99BD-97F2234EB1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D8267A-C734-470A-A523-D909A7CFA9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05223E-52F9-4D38-8BA7-64607C4BC54A}"/>
              </a:ext>
            </a:extLst>
          </p:cNvPr>
          <p:cNvSpPr>
            <a:spLocks noGrp="1"/>
          </p:cNvSpPr>
          <p:nvPr>
            <p:ph type="dt" sz="half" idx="10"/>
          </p:nvPr>
        </p:nvSpPr>
        <p:spPr/>
        <p:txBody>
          <a:bodyPr/>
          <a:lstStyle/>
          <a:p>
            <a:fld id="{31C2A722-725A-4E66-B49A-919654102ABC}" type="datetimeFigureOut">
              <a:rPr lang="en-US" smtClean="0"/>
              <a:t>3/8/2021</a:t>
            </a:fld>
            <a:endParaRPr lang="en-US" dirty="0"/>
          </a:p>
        </p:txBody>
      </p:sp>
      <p:sp>
        <p:nvSpPr>
          <p:cNvPr id="6" name="Footer Placeholder 5">
            <a:extLst>
              <a:ext uri="{FF2B5EF4-FFF2-40B4-BE49-F238E27FC236}">
                <a16:creationId xmlns:a16="http://schemas.microsoft.com/office/drawing/2014/main" id="{79525F95-70BD-4248-87A3-CD5E9CB861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46F9986-533F-4FD9-BE38-1E8A21E46764}"/>
              </a:ext>
            </a:extLst>
          </p:cNvPr>
          <p:cNvSpPr>
            <a:spLocks noGrp="1"/>
          </p:cNvSpPr>
          <p:nvPr>
            <p:ph type="sldNum" sz="quarter" idx="12"/>
          </p:nvPr>
        </p:nvSpPr>
        <p:spPr/>
        <p:txBody>
          <a:bodyPr/>
          <a:lstStyle/>
          <a:p>
            <a:fld id="{F26B53D1-F96A-42C5-8C96-F11EF2D1B243}" type="slidenum">
              <a:rPr lang="en-US" smtClean="0"/>
              <a:t>‹#›</a:t>
            </a:fld>
            <a:endParaRPr lang="en-US" dirty="0"/>
          </a:p>
        </p:txBody>
      </p:sp>
    </p:spTree>
    <p:extLst>
      <p:ext uri="{BB962C8B-B14F-4D97-AF65-F5344CB8AC3E}">
        <p14:creationId xmlns:p14="http://schemas.microsoft.com/office/powerpoint/2010/main" val="307462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64A8-7B6B-434C-9D45-2CEC6AB148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34600-B45F-42A3-B6C0-BA2FB0F0AB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E08188-900F-4DB6-A809-658C16EF08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12E315-872B-4CBF-8A33-C1BF9D4166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DFC81C-5D73-4F05-AF13-5A6274F38D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719920-42A6-429B-BE3F-43D8629C64A7}"/>
              </a:ext>
            </a:extLst>
          </p:cNvPr>
          <p:cNvSpPr>
            <a:spLocks noGrp="1"/>
          </p:cNvSpPr>
          <p:nvPr>
            <p:ph type="dt" sz="half" idx="10"/>
          </p:nvPr>
        </p:nvSpPr>
        <p:spPr/>
        <p:txBody>
          <a:bodyPr/>
          <a:lstStyle/>
          <a:p>
            <a:fld id="{A962A22B-2872-4D4A-845E-A4F78D41EBD6}" type="datetimeFigureOut">
              <a:rPr lang="en-US" smtClean="0"/>
              <a:t>3/8/2021</a:t>
            </a:fld>
            <a:endParaRPr lang="en-US" dirty="0"/>
          </a:p>
        </p:txBody>
      </p:sp>
      <p:sp>
        <p:nvSpPr>
          <p:cNvPr id="8" name="Footer Placeholder 7">
            <a:extLst>
              <a:ext uri="{FF2B5EF4-FFF2-40B4-BE49-F238E27FC236}">
                <a16:creationId xmlns:a16="http://schemas.microsoft.com/office/drawing/2014/main" id="{20B0A00E-2E9D-44B1-9FF8-7009D7F0A1D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966F71E-8183-42C2-84BF-7228B7C46FBC}"/>
              </a:ext>
            </a:extLst>
          </p:cNvPr>
          <p:cNvSpPr>
            <a:spLocks noGrp="1"/>
          </p:cNvSpPr>
          <p:nvPr>
            <p:ph type="sldNum" sz="quarter" idx="12"/>
          </p:nvPr>
        </p:nvSpPr>
        <p:spPr/>
        <p:txBody>
          <a:bodyPr/>
          <a:lstStyle/>
          <a:p>
            <a:fld id="{4FE7D621-EF62-41FF-8A18-3180B54A3682}" type="slidenum">
              <a:rPr lang="en-US" smtClean="0"/>
              <a:t>‹#›</a:t>
            </a:fld>
            <a:endParaRPr lang="en-US" dirty="0"/>
          </a:p>
        </p:txBody>
      </p:sp>
    </p:spTree>
    <p:extLst>
      <p:ext uri="{BB962C8B-B14F-4D97-AF65-F5344CB8AC3E}">
        <p14:creationId xmlns:p14="http://schemas.microsoft.com/office/powerpoint/2010/main" val="1636908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609600" y="512064"/>
            <a:ext cx="10972800" cy="10668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609600" y="1618488"/>
            <a:ext cx="10972800" cy="4325112"/>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23" name="Slide Number Placeholder 22"/>
          <p:cNvSpPr>
            <a:spLocks noGrp="1"/>
          </p:cNvSpPr>
          <p:nvPr>
            <p:ph type="sldNum" sz="quarter" idx="4"/>
          </p:nvPr>
        </p:nvSpPr>
        <p:spPr>
          <a:xfrm>
            <a:off x="10642600" y="6400800"/>
            <a:ext cx="1016000" cy="365760"/>
          </a:xfrm>
          <a:prstGeom prst="rect">
            <a:avLst/>
          </a:prstGeom>
        </p:spPr>
        <p:txBody>
          <a:bodyPr vert="horz" anchor="b"/>
          <a:lstStyle>
            <a:lvl1pPr algn="r" eaLnBrk="1" latinLnBrk="0" hangingPunct="1">
              <a:defRPr kumimoji="0" sz="1800">
                <a:solidFill>
                  <a:schemeClr val="tx1">
                    <a:lumMod val="50000"/>
                    <a:lumOff val="50000"/>
                  </a:schemeClr>
                </a:solidFill>
                <a:latin typeface="Minion Pro" panose="02040503050201020203" pitchFamily="18" charset="0"/>
              </a:defRPr>
            </a:lvl1pPr>
          </a:lstStyle>
          <a:p>
            <a:fld id="{62E600C7-239A-4E4C-9AE2-9E036CA242D0}" type="slidenum">
              <a:rPr lang="en-US" smtClean="0"/>
              <a:pPr/>
              <a:t>‹#›</a:t>
            </a:fld>
            <a:endParaRPr lang="en-US" dirty="0"/>
          </a:p>
        </p:txBody>
      </p:sp>
      <p:sp>
        <p:nvSpPr>
          <p:cNvPr id="4" name="TextBox 3">
            <a:extLst>
              <a:ext uri="{FF2B5EF4-FFF2-40B4-BE49-F238E27FC236}">
                <a16:creationId xmlns:a16="http://schemas.microsoft.com/office/drawing/2014/main" id="{B241AB9B-5E2D-4095-B9D8-F9E3415F0701}"/>
              </a:ext>
            </a:extLst>
          </p:cNvPr>
          <p:cNvSpPr txBox="1"/>
          <p:nvPr userDrawn="1"/>
        </p:nvSpPr>
        <p:spPr>
          <a:xfrm>
            <a:off x="457200" y="6396335"/>
            <a:ext cx="5181600" cy="461665"/>
          </a:xfrm>
          <a:prstGeom prst="rect">
            <a:avLst/>
          </a:prstGeom>
          <a:noFill/>
        </p:spPr>
        <p:txBody>
          <a:bodyPr wrap="square" rtlCol="0">
            <a:spAutoFit/>
          </a:bodyPr>
          <a:lstStyle/>
          <a:p>
            <a:pPr algn="l"/>
            <a:r>
              <a:rPr lang="en-US" sz="2400" b="0" dirty="0">
                <a:latin typeface="Minion Pro" panose="02040503050201020203" pitchFamily="18" charset="0"/>
              </a:rPr>
              <a:t>The Carroll Center</a:t>
            </a:r>
            <a:endParaRPr lang="en-US" sz="2400" b="0" spc="120" baseline="0" dirty="0">
              <a:latin typeface="Minion Pro" panose="02040503050201020203" pitchFamily="18" charset="0"/>
            </a:endParaRPr>
          </a:p>
        </p:txBody>
      </p:sp>
      <p:sp>
        <p:nvSpPr>
          <p:cNvPr id="24" name="TextBox 23">
            <a:extLst>
              <a:ext uri="{FF2B5EF4-FFF2-40B4-BE49-F238E27FC236}">
                <a16:creationId xmlns:a16="http://schemas.microsoft.com/office/drawing/2014/main" id="{EA47A916-2839-413B-A1B6-DC14114394C9}"/>
              </a:ext>
            </a:extLst>
          </p:cNvPr>
          <p:cNvSpPr txBox="1"/>
          <p:nvPr userDrawn="1"/>
        </p:nvSpPr>
        <p:spPr>
          <a:xfrm>
            <a:off x="2819400" y="6334780"/>
            <a:ext cx="5181600" cy="523220"/>
          </a:xfrm>
          <a:prstGeom prst="rect">
            <a:avLst/>
          </a:prstGeom>
          <a:noFill/>
        </p:spPr>
        <p:txBody>
          <a:bodyPr wrap="square" rtlCol="0">
            <a:spAutoFit/>
          </a:bodyPr>
          <a:lstStyle/>
          <a:p>
            <a:pPr algn="l"/>
            <a:r>
              <a:rPr lang="en-US" sz="2400" b="1" dirty="0">
                <a:solidFill>
                  <a:srgbClr val="29389D"/>
                </a:solidFill>
                <a:latin typeface="Calibri" panose="020F0502020204030204" pitchFamily="34" charset="0"/>
                <a:cs typeface="Calibri" panose="020F0502020204030204" pitchFamily="34" charset="0"/>
              </a:rPr>
              <a:t>|</a:t>
            </a:r>
            <a:r>
              <a:rPr lang="en-US" sz="2000" b="1" dirty="0">
                <a:latin typeface="Calibri" panose="020F0502020204030204" pitchFamily="34" charset="0"/>
                <a:cs typeface="Calibri" panose="020F0502020204030204" pitchFamily="34" charset="0"/>
              </a:rPr>
              <a:t> </a:t>
            </a:r>
            <a:r>
              <a:rPr lang="en-US" sz="2000" b="1" spc="120" baseline="0" dirty="0">
                <a:latin typeface="Calibri" panose="020F0502020204030204" pitchFamily="34" charset="0"/>
                <a:cs typeface="Calibri" panose="020F0502020204030204" pitchFamily="34" charset="0"/>
              </a:rPr>
              <a:t>FOR THE BLIND</a:t>
            </a:r>
            <a:r>
              <a:rPr lang="en-US" sz="2800" b="0" spc="120" baseline="0" dirty="0">
                <a:latin typeface="Minion Pro" panose="02040503050201020203" pitchFamily="18" charset="0"/>
              </a:rPr>
              <a:t> </a:t>
            </a:r>
          </a:p>
        </p:txBody>
      </p:sp>
      <p:cxnSp>
        <p:nvCxnSpPr>
          <p:cNvPr id="6" name="Straight Connector 5">
            <a:extLst>
              <a:ext uri="{FF2B5EF4-FFF2-40B4-BE49-F238E27FC236}">
                <a16:creationId xmlns:a16="http://schemas.microsoft.com/office/drawing/2014/main" id="{1A2F59F1-E22A-4B67-8438-804FAED7E6B5}"/>
              </a:ext>
            </a:extLst>
          </p:cNvPr>
          <p:cNvCxnSpPr>
            <a:cxnSpLocks/>
          </p:cNvCxnSpPr>
          <p:nvPr userDrawn="1"/>
        </p:nvCxnSpPr>
        <p:spPr>
          <a:xfrm flipV="1">
            <a:off x="533400" y="6324600"/>
            <a:ext cx="11049000" cy="10180"/>
          </a:xfrm>
          <a:prstGeom prst="line">
            <a:avLst/>
          </a:prstGeom>
          <a:ln>
            <a:solidFill>
              <a:srgbClr val="29389D"/>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3" r:id="rId1"/>
    <p:sldLayoutId id="2147483674" r:id="rId2"/>
    <p:sldLayoutId id="2147483680" r:id="rId3"/>
    <p:sldLayoutId id="2147483681" r:id="rId4"/>
    <p:sldLayoutId id="2147483675" r:id="rId5"/>
    <p:sldLayoutId id="2147483679" r:id="rId6"/>
    <p:sldLayoutId id="2147483682" r:id="rId7"/>
    <p:sldLayoutId id="2147483683" r:id="rId8"/>
    <p:sldLayoutId id="2147483684" r:id="rId9"/>
  </p:sldLayoutIdLst>
  <p:hf hdr="0" ftr="0" dt="0"/>
  <p:txStyles>
    <p:titleStyle>
      <a:lvl1pPr algn="l" rtl="0" eaLnBrk="1" latinLnBrk="0" hangingPunct="1">
        <a:spcBef>
          <a:spcPct val="0"/>
        </a:spcBef>
        <a:buNone/>
        <a:defRPr kumimoji="0" sz="3500" b="1" kern="1200" spc="80" baseline="0">
          <a:solidFill>
            <a:schemeClr val="tx2"/>
          </a:solidFill>
          <a:latin typeface="Century Gothic" panose="020B0502020202020204" pitchFamily="34" charset="0"/>
          <a:ea typeface="+mj-ea"/>
          <a:cs typeface="+mj-cs"/>
        </a:defRPr>
      </a:lvl1pPr>
    </p:titleStyle>
    <p:bodyStyle>
      <a:lvl1pPr marL="365760" indent="-228600" algn="l" rtl="0" eaLnBrk="1" latinLnBrk="0" hangingPunct="1">
        <a:lnSpc>
          <a:spcPct val="110000"/>
        </a:lnSpc>
        <a:spcBef>
          <a:spcPts val="0"/>
        </a:spcBef>
        <a:spcAft>
          <a:spcPts val="1200"/>
        </a:spcAft>
        <a:buClr>
          <a:schemeClr val="accent3"/>
        </a:buClr>
        <a:buFont typeface="Wingdings" panose="05000000000000000000" pitchFamily="2" charset="2"/>
        <a:buChar char="§"/>
        <a:defRPr kumimoji="0" sz="2800" kern="1200">
          <a:solidFill>
            <a:schemeClr val="tx1"/>
          </a:solidFill>
          <a:latin typeface="Arial" panose="020B0604020202020204" pitchFamily="34" charset="0"/>
          <a:ea typeface="+mn-ea"/>
          <a:cs typeface="Arial" panose="020B0604020202020204" pitchFamily="34" charset="0"/>
        </a:defRPr>
      </a:lvl1pPr>
      <a:lvl2pPr marL="658368" indent="-228600" algn="l" rtl="0" eaLnBrk="1" latinLnBrk="0" hangingPunct="1">
        <a:lnSpc>
          <a:spcPct val="110000"/>
        </a:lnSpc>
        <a:spcBef>
          <a:spcPts val="0"/>
        </a:spcBef>
        <a:spcAft>
          <a:spcPts val="1200"/>
        </a:spcAft>
        <a:buClr>
          <a:schemeClr val="accent2"/>
        </a:buClr>
        <a:buFont typeface="Wingdings" panose="05000000000000000000" pitchFamily="2" charset="2"/>
        <a:buChar char="§"/>
        <a:defRPr kumimoji="0" sz="2600" kern="1200">
          <a:solidFill>
            <a:schemeClr val="accent2"/>
          </a:solidFill>
          <a:latin typeface="Arial" panose="020B0604020202020204" pitchFamily="34" charset="0"/>
          <a:ea typeface="+mn-ea"/>
          <a:cs typeface="Arial" panose="020B0604020202020204" pitchFamily="34" charset="0"/>
        </a:defRPr>
      </a:lvl2pPr>
      <a:lvl3pPr marL="923544" indent="-228600" algn="l" rtl="0" eaLnBrk="1" latinLnBrk="0" hangingPunct="1">
        <a:lnSpc>
          <a:spcPct val="110000"/>
        </a:lnSpc>
        <a:spcBef>
          <a:spcPts val="0"/>
        </a:spcBef>
        <a:spcAft>
          <a:spcPts val="1200"/>
        </a:spcAft>
        <a:buClr>
          <a:schemeClr val="accent1"/>
        </a:buClr>
        <a:buFont typeface="Wingdings" panose="05000000000000000000" pitchFamily="2" charset="2"/>
        <a:buChar char="§"/>
        <a:defRPr kumimoji="0" sz="2400" kern="1200">
          <a:solidFill>
            <a:schemeClr val="accent1"/>
          </a:solidFill>
          <a:latin typeface="Arial" panose="020B0604020202020204" pitchFamily="34" charset="0"/>
          <a:ea typeface="+mn-ea"/>
          <a:cs typeface="Arial" panose="020B0604020202020204" pitchFamily="34" charset="0"/>
        </a:defRPr>
      </a:lvl3pPr>
      <a:lvl4pPr marL="1179576" indent="-228600" algn="l" rtl="0" eaLnBrk="1" latinLnBrk="0" hangingPunct="1">
        <a:lnSpc>
          <a:spcPct val="110000"/>
        </a:lnSpc>
        <a:spcBef>
          <a:spcPts val="0"/>
        </a:spcBef>
        <a:spcAft>
          <a:spcPts val="1200"/>
        </a:spcAft>
        <a:buClr>
          <a:schemeClr val="accent1"/>
        </a:buClr>
        <a:buFont typeface="Wingdings" panose="05000000000000000000" pitchFamily="2" charset="2"/>
        <a:buChar char="§"/>
        <a:defRPr kumimoji="0" sz="2200" kern="1200">
          <a:solidFill>
            <a:schemeClr val="accent1"/>
          </a:solidFill>
          <a:latin typeface="Arial" panose="020B0604020202020204" pitchFamily="34" charset="0"/>
          <a:ea typeface="+mn-ea"/>
          <a:cs typeface="Arial" panose="020B0604020202020204" pitchFamily="34" charset="0"/>
        </a:defRPr>
      </a:lvl4pPr>
      <a:lvl5pPr marL="1389888" indent="-228600" algn="l" rtl="0" eaLnBrk="1" latinLnBrk="0" hangingPunct="1">
        <a:lnSpc>
          <a:spcPct val="110000"/>
        </a:lnSpc>
        <a:spcBef>
          <a:spcPts val="0"/>
        </a:spcBef>
        <a:spcAft>
          <a:spcPts val="1200"/>
        </a:spcAft>
        <a:buClr>
          <a:schemeClr val="accent3"/>
        </a:buClr>
        <a:buFont typeface="Wingdings" panose="05000000000000000000" pitchFamily="2" charset="2"/>
        <a:buChar char="§"/>
        <a:defRPr kumimoji="0" sz="2000" kern="1200">
          <a:solidFill>
            <a:schemeClr val="accent3"/>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betterposters.blogspot.com/2011/02/designing-for-deuteranopes.html" TargetMode="External"/><Relationship Id="rId4" Type="http://schemas.openxmlformats.org/officeDocument/2006/relationships/image" Target="../media/image14.gif"/></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developer.paciellogroup.com/resources/contrastanalyser/"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www.nvaccess.org/download/" TargetMode="External"/><Relationship Id="rId4" Type="http://schemas.openxmlformats.org/officeDocument/2006/relationships/hyperlink" Target="https://support.freedomscientific.com/Downloads/JAW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11734800" cy="3124199"/>
          </a:xfrm>
        </p:spPr>
        <p:txBody>
          <a:bodyPr>
            <a:noAutofit/>
          </a:bodyPr>
          <a:lstStyle/>
          <a:p>
            <a:r>
              <a:rPr lang="en-US" spc="0" dirty="0">
                <a:latin typeface="Arial" panose="020B0604020202020204" pitchFamily="34" charset="0"/>
                <a:cs typeface="Arial" panose="020B0604020202020204" pitchFamily="34" charset="0"/>
              </a:rPr>
              <a:t>Creating Accessible Word Documents 101</a:t>
            </a:r>
            <a:endParaRPr lang="en-US" sz="5400" spc="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B55EB74-94E4-40EF-BAFD-6ADCB6B1CE51}"/>
              </a:ext>
            </a:extLst>
          </p:cNvPr>
          <p:cNvSpPr txBox="1"/>
          <p:nvPr/>
        </p:nvSpPr>
        <p:spPr>
          <a:xfrm>
            <a:off x="1447800" y="4015532"/>
            <a:ext cx="5252207" cy="1277273"/>
          </a:xfrm>
          <a:prstGeom prst="rect">
            <a:avLst/>
          </a:prstGeom>
          <a:noFill/>
        </p:spPr>
        <p:txBody>
          <a:bodyPr wrap="square" rtlCol="0">
            <a:spAutoFit/>
          </a:bodyPr>
          <a:lstStyle/>
          <a:p>
            <a:pPr>
              <a:spcAft>
                <a:spcPts val="600"/>
              </a:spcAft>
            </a:pPr>
            <a:r>
              <a:rPr lang="en-US" sz="2400" dirty="0">
                <a:latin typeface="Minion Pro" panose="02040503050201020203" pitchFamily="18" charset="0"/>
              </a:rPr>
              <a:t>Presenter:</a:t>
            </a:r>
          </a:p>
          <a:p>
            <a:pPr lvl="1"/>
            <a:r>
              <a:rPr lang="en-US" sz="2400" b="1" dirty="0">
                <a:latin typeface="Minion Pro" panose="02040503050201020203" pitchFamily="18" charset="0"/>
              </a:rPr>
              <a:t>Heather Thomas</a:t>
            </a:r>
          </a:p>
          <a:p>
            <a:pPr lvl="1"/>
            <a:r>
              <a:rPr lang="en-US" sz="2400" b="1" dirty="0">
                <a:latin typeface="Minion Pro" panose="02040503050201020203" pitchFamily="18" charset="0"/>
              </a:rPr>
              <a:t>Accessibility Services Associate</a:t>
            </a:r>
          </a:p>
        </p:txBody>
      </p:sp>
      <p:pic>
        <p:nvPicPr>
          <p:cNvPr id="4" name="Picture 3" descr="Graphic displaying Carroll Center for the Blind Logo">
            <a:extLst>
              <a:ext uri="{FF2B5EF4-FFF2-40B4-BE49-F238E27FC236}">
                <a16:creationId xmlns:a16="http://schemas.microsoft.com/office/drawing/2014/main" id="{EAF70163-6280-4BE5-841E-CAEE6CD1AE8F}"/>
              </a:ext>
            </a:extLst>
          </p:cNvPr>
          <p:cNvPicPr>
            <a:picLocks noChangeAspect="1"/>
          </p:cNvPicPr>
          <p:nvPr/>
        </p:nvPicPr>
        <p:blipFill>
          <a:blip r:embed="rId3"/>
          <a:stretch>
            <a:fillRect/>
          </a:stretch>
        </p:blipFill>
        <p:spPr>
          <a:xfrm>
            <a:off x="8001000" y="4419600"/>
            <a:ext cx="3276600" cy="2123200"/>
          </a:xfrm>
          <a:prstGeom prst="rect">
            <a:avLst/>
          </a:prstGeom>
        </p:spPr>
      </p:pic>
    </p:spTree>
    <p:extLst>
      <p:ext uri="{BB962C8B-B14F-4D97-AF65-F5344CB8AC3E}">
        <p14:creationId xmlns:p14="http://schemas.microsoft.com/office/powerpoint/2010/main" val="2162489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BD942-96BC-4789-A92B-9605DD31587C}"/>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#3 Color Considerations</a:t>
            </a:r>
          </a:p>
        </p:txBody>
      </p:sp>
      <p:sp>
        <p:nvSpPr>
          <p:cNvPr id="29" name="Content Placeholder 28">
            <a:extLst>
              <a:ext uri="{FF2B5EF4-FFF2-40B4-BE49-F238E27FC236}">
                <a16:creationId xmlns:a16="http://schemas.microsoft.com/office/drawing/2014/main" id="{01B6D296-3994-44FA-99E8-00D7AAC4C50C}"/>
              </a:ext>
            </a:extLst>
          </p:cNvPr>
          <p:cNvSpPr>
            <a:spLocks noGrp="1"/>
          </p:cNvSpPr>
          <p:nvPr>
            <p:ph idx="1"/>
          </p:nvPr>
        </p:nvSpPr>
        <p:spPr>
          <a:xfrm>
            <a:off x="609600" y="1618488"/>
            <a:ext cx="6621780" cy="4325112"/>
          </a:xfrm>
        </p:spPr>
        <p:txBody>
          <a:bodyPr/>
          <a:lstStyle/>
          <a:p>
            <a:r>
              <a:rPr lang="en-US" dirty="0"/>
              <a:t>Do not use color as the only means of conveying information</a:t>
            </a:r>
          </a:p>
          <a:p>
            <a:r>
              <a:rPr lang="en-US" dirty="0"/>
              <a:t>Avoid color combinations that may prove difficult or impossible for some individuals to identify</a:t>
            </a:r>
          </a:p>
          <a:p>
            <a:r>
              <a:rPr lang="en-US" dirty="0"/>
              <a:t>Use sufficient color contrast between foreground and background</a:t>
            </a:r>
          </a:p>
        </p:txBody>
      </p:sp>
      <p:pic>
        <p:nvPicPr>
          <p:cNvPr id="46" name="Picture 45" descr="Text with poor contrast illustrates importance of sufficient color contrast.">
            <a:extLst>
              <a:ext uri="{FF2B5EF4-FFF2-40B4-BE49-F238E27FC236}">
                <a16:creationId xmlns:a16="http://schemas.microsoft.com/office/drawing/2014/main" id="{210CA82C-0475-416A-827A-5800883122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1380" y="1219200"/>
            <a:ext cx="4655820" cy="1108710"/>
          </a:xfrm>
          <a:prstGeom prst="rect">
            <a:avLst/>
          </a:prstGeom>
        </p:spPr>
      </p:pic>
      <p:pic>
        <p:nvPicPr>
          <p:cNvPr id="39" name="Content Placeholder 30" descr="Red numeral 8 on top of a green background. Common image used to illustrate red-green color blindness.">
            <a:extLst>
              <a:ext uri="{FF2B5EF4-FFF2-40B4-BE49-F238E27FC236}">
                <a16:creationId xmlns:a16="http://schemas.microsoft.com/office/drawing/2014/main" id="{712E75FE-BCCA-41E8-A54B-8DE58A054C3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001000" y="2524125"/>
            <a:ext cx="2743200" cy="27336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a:extLst>
              <a:ext uri="{FF2B5EF4-FFF2-40B4-BE49-F238E27FC236}">
                <a16:creationId xmlns:a16="http://schemas.microsoft.com/office/drawing/2014/main" id="{2FA12329-36A4-41E7-956B-D8B827B1255B}"/>
              </a:ext>
            </a:extLst>
          </p:cNvPr>
          <p:cNvSpPr>
            <a:spLocks noGrp="1"/>
          </p:cNvSpPr>
          <p:nvPr>
            <p:ph type="sldNum" sz="quarter" idx="12"/>
          </p:nvPr>
        </p:nvSpPr>
        <p:spPr/>
        <p:txBody>
          <a:bodyPr/>
          <a:lstStyle/>
          <a:p>
            <a:fld id="{62E600C7-239A-4E4C-9AE2-9E036CA242D0}" type="slidenum">
              <a:rPr lang="en-US" smtClean="0"/>
              <a:pPr/>
              <a:t>10</a:t>
            </a:fld>
            <a:endParaRPr lang="en-US" dirty="0"/>
          </a:p>
        </p:txBody>
      </p:sp>
    </p:spTree>
    <p:extLst>
      <p:ext uri="{BB962C8B-B14F-4D97-AF65-F5344CB8AC3E}">
        <p14:creationId xmlns:p14="http://schemas.microsoft.com/office/powerpoint/2010/main" val="13980974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94E28-8611-483A-B259-0AD00F43740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#4 Alternative Text (Alt Text)</a:t>
            </a:r>
          </a:p>
        </p:txBody>
      </p:sp>
      <p:sp>
        <p:nvSpPr>
          <p:cNvPr id="3" name="Content Placeholder 2">
            <a:extLst>
              <a:ext uri="{FF2B5EF4-FFF2-40B4-BE49-F238E27FC236}">
                <a16:creationId xmlns:a16="http://schemas.microsoft.com/office/drawing/2014/main" id="{E21BB3F9-F39C-4637-BE67-7FD727EB01E5}"/>
              </a:ext>
            </a:extLst>
          </p:cNvPr>
          <p:cNvSpPr>
            <a:spLocks noGrp="1"/>
          </p:cNvSpPr>
          <p:nvPr>
            <p:ph idx="1"/>
          </p:nvPr>
        </p:nvSpPr>
        <p:spPr>
          <a:xfrm>
            <a:off x="609600" y="1770888"/>
            <a:ext cx="5334000" cy="4325112"/>
          </a:xfrm>
        </p:spPr>
        <p:txBody>
          <a:bodyPr>
            <a:normAutofit fontScale="92500" lnSpcReduction="20000"/>
          </a:bodyPr>
          <a:lstStyle/>
          <a:p>
            <a:r>
              <a:rPr lang="en-US" dirty="0">
                <a:latin typeface="Arial" panose="020B0604020202020204" pitchFamily="34" charset="0"/>
                <a:cs typeface="Arial" panose="020B0604020202020204" pitchFamily="34" charset="0"/>
              </a:rPr>
              <a:t>Create succinct but descriptive alt text</a:t>
            </a:r>
          </a:p>
          <a:p>
            <a:r>
              <a:rPr lang="en-US" dirty="0">
                <a:latin typeface="Arial" panose="020B0604020202020204" pitchFamily="34" charset="0"/>
                <a:cs typeface="Arial" panose="020B0604020202020204" pitchFamily="34" charset="0"/>
              </a:rPr>
              <a:t>Select “mark as decorative” for nonessential images </a:t>
            </a:r>
          </a:p>
          <a:p>
            <a:r>
              <a:rPr lang="en-US" dirty="0">
                <a:solidFill>
                  <a:schemeClr val="tx1"/>
                </a:solidFill>
                <a:latin typeface="Arial" panose="020B0604020202020204" pitchFamily="34" charset="0"/>
                <a:cs typeface="Arial" panose="020B0604020202020204" pitchFamily="34" charset="0"/>
              </a:rPr>
              <a:t>Don’t include the words ‘image’ or ‘picture’</a:t>
            </a:r>
          </a:p>
          <a:p>
            <a:r>
              <a:rPr lang="en-US" dirty="0">
                <a:solidFill>
                  <a:schemeClr val="tx1"/>
                </a:solidFill>
                <a:latin typeface="Arial" panose="020B0604020202020204" pitchFamily="34" charset="0"/>
                <a:cs typeface="Arial" panose="020B0604020202020204" pitchFamily="34" charset="0"/>
              </a:rPr>
              <a:t>Images that are more </a:t>
            </a:r>
            <a:r>
              <a:rPr lang="en-US" dirty="0">
                <a:latin typeface="Arial" panose="020B0604020202020204" pitchFamily="34" charset="0"/>
                <a:cs typeface="Arial" panose="020B0604020202020204" pitchFamily="34" charset="0"/>
              </a:rPr>
              <a:t>complex, such as charts or graphs, may require additional steps to convey their meaning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10" name="Picture 9" descr="Illustration of a computer with a scale displayed on the monitor. A cartoon speaking bubble pointing to the computer speaker reads, &quot;Illustration of double pan balance scale showing equal measures to represent equality.&quot;">
            <a:extLst>
              <a:ext uri="{FF2B5EF4-FFF2-40B4-BE49-F238E27FC236}">
                <a16:creationId xmlns:a16="http://schemas.microsoft.com/office/drawing/2014/main" id="{82D10ECD-D4A1-4923-A179-C655374E4F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2209800"/>
            <a:ext cx="5303980" cy="2648179"/>
          </a:xfrm>
          <a:prstGeom prst="rect">
            <a:avLst/>
          </a:prstGeom>
        </p:spPr>
      </p:pic>
      <p:sp>
        <p:nvSpPr>
          <p:cNvPr id="4" name="Slide Number Placeholder 3">
            <a:extLst>
              <a:ext uri="{FF2B5EF4-FFF2-40B4-BE49-F238E27FC236}">
                <a16:creationId xmlns:a16="http://schemas.microsoft.com/office/drawing/2014/main" id="{EB2C5AAA-9785-417B-B3B0-25652645F760}"/>
              </a:ext>
            </a:extLst>
          </p:cNvPr>
          <p:cNvSpPr>
            <a:spLocks noGrp="1"/>
          </p:cNvSpPr>
          <p:nvPr>
            <p:ph type="sldNum" sz="quarter" idx="12"/>
          </p:nvPr>
        </p:nvSpPr>
        <p:spPr/>
        <p:txBody>
          <a:bodyPr/>
          <a:lstStyle/>
          <a:p>
            <a:fld id="{62E600C7-239A-4E4C-9AE2-9E036CA242D0}" type="slidenum">
              <a:rPr lang="en-US" smtClean="0"/>
              <a:pPr/>
              <a:t>11</a:t>
            </a:fld>
            <a:endParaRPr lang="en-US" dirty="0"/>
          </a:p>
        </p:txBody>
      </p:sp>
    </p:spTree>
    <p:extLst>
      <p:ext uri="{BB962C8B-B14F-4D97-AF65-F5344CB8AC3E}">
        <p14:creationId xmlns:p14="http://schemas.microsoft.com/office/powerpoint/2010/main" val="10943369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96333-CCFA-45FA-9D7C-54EF865927C6}"/>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Alt Text Example</a:t>
            </a:r>
          </a:p>
        </p:txBody>
      </p:sp>
      <p:pic>
        <p:nvPicPr>
          <p:cNvPr id="13" name="Content Placeholder 12" descr="A close-up of a dollar bill">
            <a:extLst>
              <a:ext uri="{FF2B5EF4-FFF2-40B4-BE49-F238E27FC236}">
                <a16:creationId xmlns:a16="http://schemas.microsoft.com/office/drawing/2014/main" id="{62ECECF4-F741-4263-B08A-7BB35C56F43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53174" y="1619250"/>
            <a:ext cx="6485651" cy="4324350"/>
          </a:xfrm>
          <a:prstGeom prst="rect">
            <a:avLst/>
          </a:prstGeom>
        </p:spPr>
      </p:pic>
      <p:sp>
        <p:nvSpPr>
          <p:cNvPr id="4" name="Slide Number Placeholder 3">
            <a:extLst>
              <a:ext uri="{FF2B5EF4-FFF2-40B4-BE49-F238E27FC236}">
                <a16:creationId xmlns:a16="http://schemas.microsoft.com/office/drawing/2014/main" id="{0ABFED1A-E860-4405-BBBB-0A337B55C0CB}"/>
              </a:ext>
            </a:extLst>
          </p:cNvPr>
          <p:cNvSpPr>
            <a:spLocks noGrp="1"/>
          </p:cNvSpPr>
          <p:nvPr>
            <p:ph type="sldNum" sz="quarter" idx="12"/>
          </p:nvPr>
        </p:nvSpPr>
        <p:spPr/>
        <p:txBody>
          <a:bodyPr/>
          <a:lstStyle/>
          <a:p>
            <a:fld id="{62E600C7-239A-4E4C-9AE2-9E036CA242D0}" type="slidenum">
              <a:rPr lang="en-US" smtClean="0"/>
              <a:pPr/>
              <a:t>12</a:t>
            </a:fld>
            <a:endParaRPr lang="en-US" dirty="0"/>
          </a:p>
        </p:txBody>
      </p:sp>
    </p:spTree>
    <p:extLst>
      <p:ext uri="{BB962C8B-B14F-4D97-AF65-F5344CB8AC3E}">
        <p14:creationId xmlns:p14="http://schemas.microsoft.com/office/powerpoint/2010/main" val="1948639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1C756-F57C-436A-BCA3-AC50CD379CA4}"/>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Miscellaneous Things to Avoid</a:t>
            </a:r>
          </a:p>
        </p:txBody>
      </p:sp>
      <p:sp>
        <p:nvSpPr>
          <p:cNvPr id="3" name="Content Placeholder 2">
            <a:extLst>
              <a:ext uri="{FF2B5EF4-FFF2-40B4-BE49-F238E27FC236}">
                <a16:creationId xmlns:a16="http://schemas.microsoft.com/office/drawing/2014/main" id="{D454BEEB-57FA-42FE-8EDA-D8E4723BAA11}"/>
              </a:ext>
            </a:extLst>
          </p:cNvPr>
          <p:cNvSpPr>
            <a:spLocks noGrp="1"/>
          </p:cNvSpPr>
          <p:nvPr>
            <p:ph idx="1"/>
          </p:nvPr>
        </p:nvSpPr>
        <p:spPr/>
        <p:txBody>
          <a:bodyPr>
            <a:normAutofit/>
          </a:bodyPr>
          <a:lstStyle/>
          <a:p>
            <a:pPr>
              <a:lnSpc>
                <a:spcPct val="118000"/>
              </a:lnSpc>
              <a:spcAft>
                <a:spcPts val="800"/>
              </a:spcAft>
            </a:pPr>
            <a:r>
              <a:rPr lang="en-US" b="1" dirty="0">
                <a:solidFill>
                  <a:schemeClr val="accent5"/>
                </a:solidFill>
              </a:rPr>
              <a:t>Avoid</a:t>
            </a:r>
            <a:r>
              <a:rPr lang="en-US" dirty="0"/>
              <a:t> creating “forms” in Word format</a:t>
            </a:r>
          </a:p>
          <a:p>
            <a:pPr>
              <a:lnSpc>
                <a:spcPct val="118000"/>
              </a:lnSpc>
              <a:spcAft>
                <a:spcPts val="800"/>
              </a:spcAft>
            </a:pPr>
            <a:r>
              <a:rPr lang="en-US" b="1" dirty="0">
                <a:solidFill>
                  <a:schemeClr val="accent5"/>
                </a:solidFill>
                <a:latin typeface="Arial" panose="020B0604020202020204" pitchFamily="34" charset="0"/>
                <a:cs typeface="Arial" panose="020B0604020202020204" pitchFamily="34" charset="0"/>
              </a:rPr>
              <a:t>Avoid</a:t>
            </a:r>
            <a:r>
              <a:rPr lang="en-US" dirty="0">
                <a:latin typeface="Arial" panose="020B0604020202020204" pitchFamily="34" charset="0"/>
                <a:cs typeface="Arial" panose="020B0604020202020204" pitchFamily="34" charset="0"/>
              </a:rPr>
              <a:t> textboxes</a:t>
            </a:r>
            <a:r>
              <a:rPr lang="en-US" dirty="0"/>
              <a:t> and Word Art</a:t>
            </a:r>
          </a:p>
          <a:p>
            <a:pPr>
              <a:lnSpc>
                <a:spcPct val="118000"/>
              </a:lnSpc>
              <a:spcAft>
                <a:spcPts val="800"/>
              </a:spcAft>
            </a:pPr>
            <a:r>
              <a:rPr lang="en-US" b="1" dirty="0">
                <a:solidFill>
                  <a:schemeClr val="accent5"/>
                </a:solidFill>
                <a:latin typeface="Arial" panose="020B0604020202020204" pitchFamily="34" charset="0"/>
                <a:cs typeface="Arial" panose="020B0604020202020204" pitchFamily="34" charset="0"/>
              </a:rPr>
              <a:t>Avoid</a:t>
            </a:r>
            <a:r>
              <a:rPr lang="en-US" dirty="0">
                <a:latin typeface="Arial" panose="020B0604020202020204" pitchFamily="34" charset="0"/>
                <a:cs typeface="Arial" panose="020B0604020202020204" pitchFamily="34" charset="0"/>
              </a:rPr>
              <a:t> placing images in front of or behind text</a:t>
            </a:r>
            <a:endParaRPr lang="en-US" dirty="0"/>
          </a:p>
          <a:p>
            <a:pPr>
              <a:lnSpc>
                <a:spcPct val="118000"/>
              </a:lnSpc>
              <a:spcAft>
                <a:spcPts val="800"/>
              </a:spcAft>
            </a:pPr>
            <a:r>
              <a:rPr lang="en-US" b="1" dirty="0">
                <a:solidFill>
                  <a:schemeClr val="accent5"/>
                </a:solidFill>
                <a:latin typeface="Arial" panose="020B0604020202020204" pitchFamily="34" charset="0"/>
                <a:cs typeface="Arial" panose="020B0604020202020204" pitchFamily="34" charset="0"/>
              </a:rPr>
              <a:t>Avoid</a:t>
            </a:r>
            <a:r>
              <a:rPr lang="en-US" dirty="0">
                <a:latin typeface="Arial" panose="020B0604020202020204" pitchFamily="34" charset="0"/>
                <a:cs typeface="Arial" panose="020B0604020202020204" pitchFamily="34" charset="0"/>
              </a:rPr>
              <a:t> using complex</a:t>
            </a:r>
            <a:r>
              <a:rPr lang="en-US" dirty="0"/>
              <a:t> tables, layout tables, or images of tables</a:t>
            </a:r>
          </a:p>
          <a:p>
            <a:pPr>
              <a:lnSpc>
                <a:spcPct val="118000"/>
              </a:lnSpc>
              <a:spcAft>
                <a:spcPts val="800"/>
              </a:spcAft>
            </a:pPr>
            <a:r>
              <a:rPr lang="en-US" b="1" dirty="0">
                <a:solidFill>
                  <a:schemeClr val="accent5"/>
                </a:solidFill>
              </a:rPr>
              <a:t>Avoid</a:t>
            </a:r>
            <a:r>
              <a:rPr lang="en-US" dirty="0"/>
              <a:t> using spaces or tabs to create the look of columns</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A35FDC3-FF73-4527-8A2C-78F1D56FA204}"/>
              </a:ext>
            </a:extLst>
          </p:cNvPr>
          <p:cNvSpPr>
            <a:spLocks noGrp="1"/>
          </p:cNvSpPr>
          <p:nvPr>
            <p:ph type="sldNum" sz="quarter" idx="12"/>
          </p:nvPr>
        </p:nvSpPr>
        <p:spPr/>
        <p:txBody>
          <a:bodyPr/>
          <a:lstStyle/>
          <a:p>
            <a:fld id="{62E600C7-239A-4E4C-9AE2-9E036CA242D0}" type="slidenum">
              <a:rPr lang="en-US" smtClean="0"/>
              <a:pPr/>
              <a:t>13</a:t>
            </a:fld>
            <a:endParaRPr lang="en-US" dirty="0"/>
          </a:p>
        </p:txBody>
      </p:sp>
    </p:spTree>
    <p:extLst>
      <p:ext uri="{BB962C8B-B14F-4D97-AF65-F5344CB8AC3E}">
        <p14:creationId xmlns:p14="http://schemas.microsoft.com/office/powerpoint/2010/main" val="12894085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FE5C9-5D5F-44E6-BFF9-9E0B68FED09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Conversion from Word to PDF</a:t>
            </a:r>
          </a:p>
        </p:txBody>
      </p:sp>
      <p:sp>
        <p:nvSpPr>
          <p:cNvPr id="3" name="Content Placeholder 2">
            <a:extLst>
              <a:ext uri="{FF2B5EF4-FFF2-40B4-BE49-F238E27FC236}">
                <a16:creationId xmlns:a16="http://schemas.microsoft.com/office/drawing/2014/main" id="{08DDD613-BAA5-4221-B8DF-7114D4908357}"/>
              </a:ext>
            </a:extLst>
          </p:cNvPr>
          <p:cNvSpPr>
            <a:spLocks noGrp="1"/>
          </p:cNvSpPr>
          <p:nvPr>
            <p:ph idx="1"/>
          </p:nvPr>
        </p:nvSpPr>
        <p:spPr>
          <a:xfrm>
            <a:off x="609600" y="1618488"/>
            <a:ext cx="6477000" cy="4325112"/>
          </a:xfrm>
        </p:spPr>
        <p:txBody>
          <a:bodyPr>
            <a:normAutofit fontScale="92500" lnSpcReduction="20000"/>
          </a:bodyPr>
          <a:lstStyle/>
          <a:p>
            <a:r>
              <a:rPr lang="en-US" dirty="0">
                <a:latin typeface="Arial" panose="020B0604020202020204" pitchFamily="34" charset="0"/>
                <a:cs typeface="Arial" panose="020B0604020202020204" pitchFamily="34" charset="0"/>
              </a:rPr>
              <a:t>Headings</a:t>
            </a:r>
          </a:p>
          <a:p>
            <a:r>
              <a:rPr lang="en-US" dirty="0">
                <a:latin typeface="Arial" panose="020B0604020202020204" pitchFamily="34" charset="0"/>
                <a:cs typeface="Arial" panose="020B0604020202020204" pitchFamily="34" charset="0"/>
              </a:rPr>
              <a:t>Bulleted &amp; numbered lists</a:t>
            </a:r>
          </a:p>
          <a:p>
            <a:r>
              <a:rPr lang="en-US" dirty="0">
                <a:latin typeface="Arial" panose="020B0604020202020204" pitchFamily="34" charset="0"/>
                <a:cs typeface="Arial" panose="020B0604020202020204" pitchFamily="34" charset="0"/>
              </a:rPr>
              <a:t>Alternative text for images</a:t>
            </a:r>
          </a:p>
          <a:p>
            <a:r>
              <a:rPr lang="en-US" dirty="0">
                <a:latin typeface="Arial" panose="020B0604020202020204" pitchFamily="34" charset="0"/>
                <a:cs typeface="Arial" panose="020B0604020202020204" pitchFamily="34" charset="0"/>
              </a:rPr>
              <a:t>Colors</a:t>
            </a:r>
          </a:p>
          <a:p>
            <a:r>
              <a:rPr lang="en-US" dirty="0">
                <a:latin typeface="Arial" panose="020B0604020202020204" pitchFamily="34" charset="0"/>
                <a:cs typeface="Arial" panose="020B0604020202020204" pitchFamily="34" charset="0"/>
              </a:rPr>
              <a:t>Marked column/row headers for simple tables</a:t>
            </a:r>
          </a:p>
          <a:p>
            <a:r>
              <a:rPr lang="en-US" dirty="0">
                <a:latin typeface="Arial" panose="020B0604020202020204" pitchFamily="34" charset="0"/>
                <a:cs typeface="Arial" panose="020B0604020202020204" pitchFamily="34" charset="0"/>
              </a:rPr>
              <a:t>Hyperlinks</a:t>
            </a:r>
          </a:p>
          <a:p>
            <a:r>
              <a:rPr lang="en-US" dirty="0">
                <a:latin typeface="Arial" panose="020B0604020202020204" pitchFamily="34" charset="0"/>
                <a:cs typeface="Arial" panose="020B0604020202020204" pitchFamily="34" charset="0"/>
              </a:rPr>
              <a:t>Marked proofing language</a:t>
            </a:r>
          </a:p>
          <a:p>
            <a:endParaRPr lang="en-US" dirty="0">
              <a:latin typeface="Arial" panose="020B0604020202020204" pitchFamily="34" charset="0"/>
              <a:cs typeface="Arial" panose="020B0604020202020204" pitchFamily="34" charset="0"/>
            </a:endParaRPr>
          </a:p>
        </p:txBody>
      </p:sp>
      <p:pic>
        <p:nvPicPr>
          <p:cNvPr id="6" name="Picture 5" descr="Word icon with an arrow pointing to the PDF icon, illustration Word to PDF conversion.">
            <a:extLst>
              <a:ext uri="{FF2B5EF4-FFF2-40B4-BE49-F238E27FC236}">
                <a16:creationId xmlns:a16="http://schemas.microsoft.com/office/drawing/2014/main" id="{08E6514E-B30B-4A10-B423-30A7AD1DE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1965960"/>
            <a:ext cx="4130040" cy="1691640"/>
          </a:xfrm>
          <a:prstGeom prst="rect">
            <a:avLst/>
          </a:prstGeom>
          <a:ln w="88900" cap="sq" cmpd="thickThin">
            <a:solidFill>
              <a:srgbClr val="000000"/>
            </a:solidFill>
            <a:prstDash val="solid"/>
            <a:miter lim="800000"/>
          </a:ln>
          <a:effectLst>
            <a:innerShdw blurRad="76200">
              <a:srgbClr val="000000"/>
            </a:innerShdw>
          </a:effectLst>
        </p:spPr>
      </p:pic>
      <p:sp>
        <p:nvSpPr>
          <p:cNvPr id="4" name="Slide Number Placeholder 3">
            <a:extLst>
              <a:ext uri="{FF2B5EF4-FFF2-40B4-BE49-F238E27FC236}">
                <a16:creationId xmlns:a16="http://schemas.microsoft.com/office/drawing/2014/main" id="{88043171-90C9-44AF-B578-67A0E3A47992}"/>
              </a:ext>
            </a:extLst>
          </p:cNvPr>
          <p:cNvSpPr>
            <a:spLocks noGrp="1"/>
          </p:cNvSpPr>
          <p:nvPr>
            <p:ph type="sldNum" sz="quarter" idx="12"/>
          </p:nvPr>
        </p:nvSpPr>
        <p:spPr/>
        <p:txBody>
          <a:bodyPr/>
          <a:lstStyle/>
          <a:p>
            <a:fld id="{62E600C7-239A-4E4C-9AE2-9E036CA242D0}" type="slidenum">
              <a:rPr lang="en-US" smtClean="0"/>
              <a:pPr/>
              <a:t>14</a:t>
            </a:fld>
            <a:endParaRPr lang="en-US" dirty="0"/>
          </a:p>
        </p:txBody>
      </p:sp>
    </p:spTree>
    <p:extLst>
      <p:ext uri="{BB962C8B-B14F-4D97-AF65-F5344CB8AC3E}">
        <p14:creationId xmlns:p14="http://schemas.microsoft.com/office/powerpoint/2010/main" val="28034806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1C756-F57C-436A-BCA3-AC50CD379CA4}"/>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Myth Busters!</a:t>
            </a:r>
          </a:p>
        </p:txBody>
      </p:sp>
      <p:sp>
        <p:nvSpPr>
          <p:cNvPr id="3" name="Content Placeholder 2">
            <a:extLst>
              <a:ext uri="{FF2B5EF4-FFF2-40B4-BE49-F238E27FC236}">
                <a16:creationId xmlns:a16="http://schemas.microsoft.com/office/drawing/2014/main" id="{D454BEEB-57FA-42FE-8EDA-D8E4723BAA11}"/>
              </a:ext>
            </a:extLst>
          </p:cNvPr>
          <p:cNvSpPr>
            <a:spLocks noGrp="1"/>
          </p:cNvSpPr>
          <p:nvPr>
            <p:ph idx="1"/>
          </p:nvPr>
        </p:nvSpPr>
        <p:spPr>
          <a:xfrm>
            <a:off x="609600" y="1600200"/>
            <a:ext cx="6705600" cy="4325112"/>
          </a:xfrm>
        </p:spPr>
        <p:txBody>
          <a:bodyPr>
            <a:normAutofit fontScale="92500" lnSpcReduction="10000"/>
          </a:bodyPr>
          <a:lstStyle/>
          <a:p>
            <a:pPr>
              <a:lnSpc>
                <a:spcPct val="118000"/>
              </a:lnSpc>
              <a:spcAft>
                <a:spcPts val="800"/>
              </a:spcAft>
            </a:pPr>
            <a:r>
              <a:rPr lang="en-US" dirty="0">
                <a:latin typeface="Arial" panose="020B0604020202020204" pitchFamily="34" charset="0"/>
                <a:cs typeface="Arial" panose="020B0604020202020204" pitchFamily="34" charset="0"/>
              </a:rPr>
              <a:t>You can create semantic headings by increasing font size, changing color, and making text bold</a:t>
            </a:r>
          </a:p>
          <a:p>
            <a:pPr>
              <a:lnSpc>
                <a:spcPct val="118000"/>
              </a:lnSpc>
              <a:spcAft>
                <a:spcPts val="800"/>
              </a:spcAft>
            </a:pPr>
            <a:r>
              <a:rPr lang="en-US" dirty="0">
                <a:latin typeface="Arial" panose="020B0604020202020204" pitchFamily="34" charset="0"/>
                <a:cs typeface="Arial" panose="020B0604020202020204" pitchFamily="34" charset="0"/>
              </a:rPr>
              <a:t>If it looks like a list, it’s a list, right?</a:t>
            </a:r>
          </a:p>
          <a:p>
            <a:pPr>
              <a:lnSpc>
                <a:spcPct val="118000"/>
              </a:lnSpc>
              <a:spcAft>
                <a:spcPts val="800"/>
              </a:spcAft>
            </a:pPr>
            <a:r>
              <a:rPr lang="en-US" dirty="0">
                <a:latin typeface="Arial" panose="020B0604020202020204" pitchFamily="34" charset="0"/>
                <a:cs typeface="Arial" panose="020B0604020202020204" pitchFamily="34" charset="0"/>
              </a:rPr>
              <a:t>You should write the word “image” or “</a:t>
            </a:r>
            <a:r>
              <a:rPr lang="en-US" dirty="0"/>
              <a:t>picture</a:t>
            </a:r>
            <a:r>
              <a:rPr lang="en-US" dirty="0">
                <a:latin typeface="Arial" panose="020B0604020202020204" pitchFamily="34" charset="0"/>
                <a:cs typeface="Arial" panose="020B0604020202020204" pitchFamily="34" charset="0"/>
              </a:rPr>
              <a:t>” in your alternative (alt) text descriptions</a:t>
            </a:r>
          </a:p>
          <a:p>
            <a:pPr>
              <a:lnSpc>
                <a:spcPct val="118000"/>
              </a:lnSpc>
              <a:spcAft>
                <a:spcPts val="800"/>
              </a:spcAft>
            </a:pPr>
            <a:r>
              <a:rPr lang="en-US" dirty="0">
                <a:latin typeface="Arial" panose="020B0604020202020204" pitchFamily="34" charset="0"/>
                <a:cs typeface="Arial" panose="020B0604020202020204" pitchFamily="34" charset="0"/>
              </a:rPr>
              <a:t>You should never use color to convey meaning</a:t>
            </a:r>
          </a:p>
        </p:txBody>
      </p:sp>
      <p:pic>
        <p:nvPicPr>
          <p:cNvPr id="5" name="Picture 4" descr="rough drawing of a pink unicorn within a circle with a line through it">
            <a:extLst>
              <a:ext uri="{FF2B5EF4-FFF2-40B4-BE49-F238E27FC236}">
                <a16:creationId xmlns:a16="http://schemas.microsoft.com/office/drawing/2014/main" id="{57D6F031-79A2-4B69-A951-91921E8E10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1371600"/>
            <a:ext cx="4248192" cy="4114800"/>
          </a:xfrm>
          <a:prstGeom prst="rect">
            <a:avLst/>
          </a:prstGeom>
        </p:spPr>
      </p:pic>
      <p:sp>
        <p:nvSpPr>
          <p:cNvPr id="4" name="Slide Number Placeholder 3">
            <a:extLst>
              <a:ext uri="{FF2B5EF4-FFF2-40B4-BE49-F238E27FC236}">
                <a16:creationId xmlns:a16="http://schemas.microsoft.com/office/drawing/2014/main" id="{DA35FDC3-FF73-4527-8A2C-78F1D56FA204}"/>
              </a:ext>
            </a:extLst>
          </p:cNvPr>
          <p:cNvSpPr>
            <a:spLocks noGrp="1"/>
          </p:cNvSpPr>
          <p:nvPr>
            <p:ph type="sldNum" sz="quarter" idx="12"/>
          </p:nvPr>
        </p:nvSpPr>
        <p:spPr/>
        <p:txBody>
          <a:bodyPr/>
          <a:lstStyle/>
          <a:p>
            <a:fld id="{62E600C7-239A-4E4C-9AE2-9E036CA242D0}" type="slidenum">
              <a:rPr lang="en-US" smtClean="0"/>
              <a:pPr/>
              <a:t>15</a:t>
            </a:fld>
            <a:endParaRPr lang="en-US" dirty="0"/>
          </a:p>
        </p:txBody>
      </p:sp>
    </p:spTree>
    <p:extLst>
      <p:ext uri="{BB962C8B-B14F-4D97-AF65-F5344CB8AC3E}">
        <p14:creationId xmlns:p14="http://schemas.microsoft.com/office/powerpoint/2010/main" val="30155556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24A13F-43D7-4B4F-A042-50421ED86446}"/>
              </a:ext>
            </a:extLst>
          </p:cNvPr>
          <p:cNvSpPr>
            <a:spLocks noGrp="1"/>
          </p:cNvSpPr>
          <p:nvPr>
            <p:ph type="title"/>
          </p:nvPr>
        </p:nvSpPr>
        <p:spPr>
          <a:xfrm>
            <a:off x="609600" y="2705100"/>
            <a:ext cx="10972800" cy="1447800"/>
          </a:xfrm>
        </p:spPr>
        <p:txBody>
          <a:bodyPr>
            <a:noAutofit/>
          </a:bodyPr>
          <a:lstStyle/>
          <a:p>
            <a:pPr marL="109728" algn="ctr"/>
            <a:r>
              <a:rPr lang="en-US" sz="4800" dirty="0">
                <a:latin typeface="Arial" panose="020B0604020202020204" pitchFamily="34" charset="0"/>
                <a:cs typeface="Arial" panose="020B0604020202020204" pitchFamily="34" charset="0"/>
              </a:rPr>
              <a:t>Screen Reader </a:t>
            </a:r>
            <a:br>
              <a:rPr lang="en-US" sz="4800" dirty="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Demonstration 2</a:t>
            </a:r>
          </a:p>
        </p:txBody>
      </p:sp>
      <p:sp>
        <p:nvSpPr>
          <p:cNvPr id="2" name="Slide Number Placeholder 1">
            <a:extLst>
              <a:ext uri="{FF2B5EF4-FFF2-40B4-BE49-F238E27FC236}">
                <a16:creationId xmlns:a16="http://schemas.microsoft.com/office/drawing/2014/main" id="{483FD617-5FA1-4AA1-B4F2-0E7CE9D73155}"/>
              </a:ext>
            </a:extLst>
          </p:cNvPr>
          <p:cNvSpPr>
            <a:spLocks noGrp="1"/>
          </p:cNvSpPr>
          <p:nvPr>
            <p:ph type="sldNum" sz="quarter" idx="12"/>
          </p:nvPr>
        </p:nvSpPr>
        <p:spPr/>
        <p:txBody>
          <a:bodyPr/>
          <a:lstStyle/>
          <a:p>
            <a:fld id="{62E600C7-239A-4E4C-9AE2-9E036CA242D0}" type="slidenum">
              <a:rPr lang="en-US" smtClean="0"/>
              <a:pPr/>
              <a:t>16</a:t>
            </a:fld>
            <a:endParaRPr lang="en-US" dirty="0"/>
          </a:p>
        </p:txBody>
      </p:sp>
    </p:spTree>
    <p:extLst>
      <p:ext uri="{BB962C8B-B14F-4D97-AF65-F5344CB8AC3E}">
        <p14:creationId xmlns:p14="http://schemas.microsoft.com/office/powerpoint/2010/main" val="23102456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BD942-96BC-4789-A92B-9605DD31587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Strategies and Tools for Checking Accessibility</a:t>
            </a:r>
          </a:p>
        </p:txBody>
      </p:sp>
      <p:sp>
        <p:nvSpPr>
          <p:cNvPr id="3" name="Content Placeholder 2">
            <a:extLst>
              <a:ext uri="{FF2B5EF4-FFF2-40B4-BE49-F238E27FC236}">
                <a16:creationId xmlns:a16="http://schemas.microsoft.com/office/drawing/2014/main" id="{B280C19B-1BA7-485C-967E-FC74D1CAD536}"/>
              </a:ext>
            </a:extLst>
          </p:cNvPr>
          <p:cNvSpPr>
            <a:spLocks noGrp="1"/>
          </p:cNvSpPr>
          <p:nvPr>
            <p:ph idx="1"/>
          </p:nvPr>
        </p:nvSpPr>
        <p:spPr>
          <a:xfrm>
            <a:off x="609600" y="1618488"/>
            <a:ext cx="7391400" cy="4325112"/>
          </a:xfrm>
        </p:spPr>
        <p:txBody>
          <a:bodyPr>
            <a:normAutofit fontScale="92500" lnSpcReduction="10000"/>
          </a:bodyPr>
          <a:lstStyle/>
          <a:p>
            <a:r>
              <a:rPr lang="en-US" dirty="0"/>
              <a:t>Appoint Accessibility Subject Matter Experts</a:t>
            </a:r>
          </a:p>
          <a:p>
            <a:r>
              <a:rPr lang="en-US" dirty="0"/>
              <a:t>Microsoft Word </a:t>
            </a:r>
            <a:r>
              <a:rPr lang="en-US" dirty="0">
                <a:latin typeface="Arial" panose="020B0604020202020204" pitchFamily="34" charset="0"/>
                <a:cs typeface="Arial" panose="020B0604020202020204" pitchFamily="34" charset="0"/>
              </a:rPr>
              <a:t>Accessibility Checker </a:t>
            </a:r>
            <a:r>
              <a:rPr lang="en-US" sz="2600" dirty="0">
                <a:latin typeface="Arial" panose="020B0604020202020204" pitchFamily="34" charset="0"/>
                <a:cs typeface="Arial" panose="020B0604020202020204" pitchFamily="34" charset="0"/>
              </a:rPr>
              <a:t>(includes color contrast check)</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Other color contrast checkers:</a:t>
            </a:r>
          </a:p>
          <a:p>
            <a:pPr lvl="1"/>
            <a:r>
              <a:rPr lang="en-US" dirty="0">
                <a:latin typeface="Arial" panose="020B0604020202020204" pitchFamily="34" charset="0"/>
                <a:cs typeface="Arial" panose="020B0604020202020204" pitchFamily="34" charset="0"/>
                <a:hlinkClick r:id="rId3"/>
              </a:rPr>
              <a:t>Colour Contrast Analyser (CCA)</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Screen Readers:</a:t>
            </a:r>
          </a:p>
          <a:p>
            <a:pPr lvl="1"/>
            <a:r>
              <a:rPr lang="en-US" dirty="0">
                <a:latin typeface="Arial" panose="020B0604020202020204" pitchFamily="34" charset="0"/>
                <a:cs typeface="Arial" panose="020B0604020202020204" pitchFamily="34" charset="0"/>
                <a:hlinkClick r:id="rId4"/>
              </a:rPr>
              <a:t>JAWS</a:t>
            </a:r>
            <a:r>
              <a:rPr lang="en-US" dirty="0">
                <a:latin typeface="Arial" panose="020B0604020202020204" pitchFamily="34" charset="0"/>
                <a:cs typeface="Arial" panose="020B0604020202020204" pitchFamily="34" charset="0"/>
              </a:rPr>
              <a:t> (Job Access with Speech) </a:t>
            </a:r>
          </a:p>
          <a:p>
            <a:pPr lvl="1"/>
            <a:r>
              <a:rPr lang="en-US" dirty="0">
                <a:latin typeface="Arial" panose="020B0604020202020204" pitchFamily="34" charset="0"/>
                <a:cs typeface="Arial" panose="020B0604020202020204" pitchFamily="34" charset="0"/>
                <a:hlinkClick r:id="rId5"/>
              </a:rPr>
              <a:t>NVDA</a:t>
            </a:r>
            <a:r>
              <a:rPr lang="en-US" dirty="0">
                <a:latin typeface="Arial" panose="020B0604020202020204" pitchFamily="34" charset="0"/>
                <a:cs typeface="Arial" panose="020B0604020202020204" pitchFamily="34" charset="0"/>
              </a:rPr>
              <a:t> (Non-Visual Desktop Access)</a:t>
            </a:r>
          </a:p>
          <a:p>
            <a:pPr lvl="1"/>
            <a:endParaRPr lang="en-US" dirty="0">
              <a:latin typeface="Arial" panose="020B0604020202020204" pitchFamily="34" charset="0"/>
              <a:cs typeface="Arial" panose="020B0604020202020204" pitchFamily="34" charset="0"/>
            </a:endParaRPr>
          </a:p>
        </p:txBody>
      </p:sp>
      <p:pic>
        <p:nvPicPr>
          <p:cNvPr id="11" name="Picture 10" descr="Illustration of toolbox containing various tools. The toolbox is labelled &quot;A11Y&quot;">
            <a:extLst>
              <a:ext uri="{FF2B5EF4-FFF2-40B4-BE49-F238E27FC236}">
                <a16:creationId xmlns:a16="http://schemas.microsoft.com/office/drawing/2014/main" id="{5D8B5553-67C6-4EB6-AFAC-5DF788CAF3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01000" y="1524000"/>
            <a:ext cx="3516935" cy="4042760"/>
          </a:xfrm>
          <a:prstGeom prst="rect">
            <a:avLst/>
          </a:prstGeom>
        </p:spPr>
      </p:pic>
      <p:sp>
        <p:nvSpPr>
          <p:cNvPr id="4" name="Slide Number Placeholder 3">
            <a:extLst>
              <a:ext uri="{FF2B5EF4-FFF2-40B4-BE49-F238E27FC236}">
                <a16:creationId xmlns:a16="http://schemas.microsoft.com/office/drawing/2014/main" id="{D78C8226-62F2-468C-BF1F-323BD07876D4}"/>
              </a:ext>
            </a:extLst>
          </p:cNvPr>
          <p:cNvSpPr>
            <a:spLocks noGrp="1"/>
          </p:cNvSpPr>
          <p:nvPr>
            <p:ph type="sldNum" sz="quarter" idx="12"/>
          </p:nvPr>
        </p:nvSpPr>
        <p:spPr/>
        <p:txBody>
          <a:bodyPr/>
          <a:lstStyle/>
          <a:p>
            <a:fld id="{62E600C7-239A-4E4C-9AE2-9E036CA242D0}" type="slidenum">
              <a:rPr lang="en-US" smtClean="0"/>
              <a:pPr/>
              <a:t>17</a:t>
            </a:fld>
            <a:endParaRPr lang="en-US" dirty="0"/>
          </a:p>
        </p:txBody>
      </p:sp>
    </p:spTree>
    <p:extLst>
      <p:ext uri="{BB962C8B-B14F-4D97-AF65-F5344CB8AC3E}">
        <p14:creationId xmlns:p14="http://schemas.microsoft.com/office/powerpoint/2010/main" val="21237586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DDA06-E0DD-40D5-9E7A-887A7EF6850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Review</a:t>
            </a:r>
          </a:p>
        </p:txBody>
      </p:sp>
      <p:sp>
        <p:nvSpPr>
          <p:cNvPr id="3" name="Content Placeholder 2">
            <a:extLst>
              <a:ext uri="{FF2B5EF4-FFF2-40B4-BE49-F238E27FC236}">
                <a16:creationId xmlns:a16="http://schemas.microsoft.com/office/drawing/2014/main" id="{A6844358-744C-4630-B33D-15A9D7E69489}"/>
              </a:ext>
            </a:extLst>
          </p:cNvPr>
          <p:cNvSpPr>
            <a:spLocks noGrp="1"/>
          </p:cNvSpPr>
          <p:nvPr>
            <p:ph idx="1"/>
          </p:nvPr>
        </p:nvSpPr>
        <p:spPr/>
        <p:txBody>
          <a:bodyPr>
            <a:normAutofit fontScale="92500"/>
          </a:bodyPr>
          <a:lstStyle/>
          <a:p>
            <a:pPr lvl="0">
              <a:lnSpc>
                <a:spcPct val="150000"/>
              </a:lnSpc>
            </a:pPr>
            <a:r>
              <a:rPr lang="en-US" dirty="0"/>
              <a:t>Describe 2 reasons why document accessibility should matter to you</a:t>
            </a:r>
          </a:p>
          <a:p>
            <a:pPr lvl="0">
              <a:lnSpc>
                <a:spcPct val="150000"/>
              </a:lnSpc>
            </a:pPr>
            <a:r>
              <a:rPr lang="en-US" dirty="0"/>
              <a:t>Identify 2 types of assistive technology that may be used by a person with a disability</a:t>
            </a:r>
          </a:p>
          <a:p>
            <a:pPr lvl="0">
              <a:lnSpc>
                <a:spcPct val="150000"/>
              </a:lnSpc>
            </a:pPr>
            <a:r>
              <a:rPr lang="en-US" dirty="0"/>
              <a:t>Explain the 4 key accessibility components discussed today and how to implement them</a:t>
            </a:r>
          </a:p>
          <a:p>
            <a:pPr>
              <a:lnSpc>
                <a:spcPct val="150000"/>
              </a:lnSpc>
            </a:pPr>
            <a:r>
              <a:rPr lang="en-US" dirty="0"/>
              <a:t>Locate the Word Accessibility Checker</a:t>
            </a:r>
            <a:endParaRPr lang="en-US" dirty="0">
              <a:latin typeface="Arial" panose="020B0604020202020204" pitchFamily="34" charset="0"/>
              <a:cs typeface="Arial" panose="020B0604020202020204" pitchFamily="34" charset="0"/>
            </a:endParaRPr>
          </a:p>
          <a:p>
            <a:pPr>
              <a:lnSpc>
                <a:spcPct val="150000"/>
              </a:lnSpc>
            </a:pPr>
            <a:endParaRPr lang="en-US" dirty="0">
              <a:latin typeface="Arial" panose="020B0604020202020204" pitchFamily="34" charset="0"/>
              <a:cs typeface="Arial" panose="020B0604020202020204" pitchFamily="34" charset="0"/>
            </a:endParaRPr>
          </a:p>
        </p:txBody>
      </p:sp>
      <p:pic>
        <p:nvPicPr>
          <p:cNvPr id="6" name="Picture 5" descr="Cartoon bee giving 2 thumbs up">
            <a:extLst>
              <a:ext uri="{FF2B5EF4-FFF2-40B4-BE49-F238E27FC236}">
                <a16:creationId xmlns:a16="http://schemas.microsoft.com/office/drawing/2014/main" id="{96F69099-1820-487B-911B-A3EE8D9C12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4251960"/>
            <a:ext cx="2377440" cy="2377440"/>
          </a:xfrm>
          <a:prstGeom prst="rect">
            <a:avLst/>
          </a:prstGeom>
        </p:spPr>
      </p:pic>
      <p:sp>
        <p:nvSpPr>
          <p:cNvPr id="4" name="Slide Number Placeholder 3">
            <a:extLst>
              <a:ext uri="{FF2B5EF4-FFF2-40B4-BE49-F238E27FC236}">
                <a16:creationId xmlns:a16="http://schemas.microsoft.com/office/drawing/2014/main" id="{9FBBAAEF-C9B2-4B2D-A89A-8B3C4B63F3AF}"/>
              </a:ext>
            </a:extLst>
          </p:cNvPr>
          <p:cNvSpPr>
            <a:spLocks noGrp="1"/>
          </p:cNvSpPr>
          <p:nvPr>
            <p:ph type="sldNum" sz="quarter" idx="12"/>
          </p:nvPr>
        </p:nvSpPr>
        <p:spPr/>
        <p:txBody>
          <a:bodyPr/>
          <a:lstStyle/>
          <a:p>
            <a:fld id="{62E600C7-239A-4E4C-9AE2-9E036CA242D0}" type="slidenum">
              <a:rPr lang="en-US" smtClean="0"/>
              <a:pPr/>
              <a:t>18</a:t>
            </a:fld>
            <a:endParaRPr lang="en-US" dirty="0"/>
          </a:p>
        </p:txBody>
      </p:sp>
    </p:spTree>
    <p:extLst>
      <p:ext uri="{BB962C8B-B14F-4D97-AF65-F5344CB8AC3E}">
        <p14:creationId xmlns:p14="http://schemas.microsoft.com/office/powerpoint/2010/main" val="31196224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4B58A-AD17-40DD-BC54-360DF878AC9A}"/>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Digital Accessibility Services</a:t>
            </a:r>
          </a:p>
        </p:txBody>
      </p:sp>
      <p:sp>
        <p:nvSpPr>
          <p:cNvPr id="4" name="Content Placeholder 3">
            <a:extLst>
              <a:ext uri="{FF2B5EF4-FFF2-40B4-BE49-F238E27FC236}">
                <a16:creationId xmlns:a16="http://schemas.microsoft.com/office/drawing/2014/main" id="{9F5D8235-92A6-41E2-AE04-365E6B7FEF35}"/>
              </a:ext>
            </a:extLst>
          </p:cNvPr>
          <p:cNvSpPr>
            <a:spLocks noGrp="1"/>
          </p:cNvSpPr>
          <p:nvPr>
            <p:ph sz="half" idx="1"/>
          </p:nvPr>
        </p:nvSpPr>
        <p:spPr>
          <a:xfrm>
            <a:off x="838200" y="1825625"/>
            <a:ext cx="5867400" cy="4351338"/>
          </a:xfrm>
        </p:spPr>
        <p:txBody>
          <a:bodyPr>
            <a:normAutofit lnSpcReduction="10000"/>
          </a:bodyPr>
          <a:lstStyle/>
          <a:p>
            <a:pPr lvl="0"/>
            <a:r>
              <a:rPr lang="en-US" dirty="0">
                <a:latin typeface="Arial" panose="020B0604020202020204" pitchFamily="34" charset="0"/>
                <a:cs typeface="Arial" panose="020B0604020202020204" pitchFamily="34" charset="0"/>
              </a:rPr>
              <a:t>Accessibility Compliance Audits</a:t>
            </a:r>
          </a:p>
          <a:p>
            <a:pPr lvl="0"/>
            <a:r>
              <a:rPr lang="en-US" dirty="0">
                <a:latin typeface="Arial" panose="020B0604020202020204" pitchFamily="34" charset="0"/>
                <a:cs typeface="Arial" panose="020B0604020202020204" pitchFamily="34" charset="0"/>
              </a:rPr>
              <a:t>Skilled User Testing</a:t>
            </a:r>
          </a:p>
          <a:p>
            <a:pPr lvl="0"/>
            <a:r>
              <a:rPr lang="en-US" dirty="0">
                <a:latin typeface="Arial" panose="020B0604020202020204" pitchFamily="34" charset="0"/>
                <a:cs typeface="Arial" panose="020B0604020202020204" pitchFamily="34" charset="0"/>
              </a:rPr>
              <a:t>Accessible Document Creation &amp; Remediation</a:t>
            </a:r>
          </a:p>
          <a:p>
            <a:pPr lvl="0"/>
            <a:r>
              <a:rPr lang="en-US" dirty="0">
                <a:latin typeface="Arial" panose="020B0604020202020204" pitchFamily="34" charset="0"/>
                <a:cs typeface="Arial" panose="020B0604020202020204" pitchFamily="34" charset="0"/>
              </a:rPr>
              <a:t>Usability Study recruitment and hosting support </a:t>
            </a:r>
          </a:p>
          <a:p>
            <a:pPr lvl="0"/>
            <a:r>
              <a:rPr lang="en-US" dirty="0">
                <a:latin typeface="Arial" panose="020B0604020202020204" pitchFamily="34" charset="0"/>
                <a:cs typeface="Arial" panose="020B0604020202020204" pitchFamily="34" charset="0"/>
              </a:rPr>
              <a:t>Customized Accessibility Training </a:t>
            </a:r>
          </a:p>
          <a:p>
            <a:pPr lvl="0"/>
            <a:r>
              <a:rPr lang="en-US" dirty="0">
                <a:latin typeface="Arial" panose="020B0604020202020204" pitchFamily="34" charset="0"/>
                <a:cs typeface="Arial" panose="020B0604020202020204" pitchFamily="34" charset="0"/>
              </a:rPr>
              <a:t>Digital Accessibility Consulting</a:t>
            </a:r>
          </a:p>
        </p:txBody>
      </p:sp>
      <p:sp>
        <p:nvSpPr>
          <p:cNvPr id="6" name="Content Placeholder 5">
            <a:extLst>
              <a:ext uri="{FF2B5EF4-FFF2-40B4-BE49-F238E27FC236}">
                <a16:creationId xmlns:a16="http://schemas.microsoft.com/office/drawing/2014/main" id="{787991B5-65FB-4AF4-80E4-1F1BE6C16BB2}"/>
              </a:ext>
            </a:extLst>
          </p:cNvPr>
          <p:cNvSpPr>
            <a:spLocks noGrp="1"/>
          </p:cNvSpPr>
          <p:nvPr>
            <p:ph sz="half" idx="2"/>
          </p:nvPr>
        </p:nvSpPr>
        <p:spPr>
          <a:xfrm>
            <a:off x="7010400" y="1825625"/>
            <a:ext cx="4572000" cy="4351338"/>
          </a:xfrm>
          <a:ln w="38100">
            <a:solidFill>
              <a:schemeClr val="accent1"/>
            </a:solidFill>
          </a:ln>
        </p:spPr>
        <p:txBody>
          <a:bodyPr tIns="365760">
            <a:normAutofit lnSpcReduction="10000"/>
          </a:bodyPr>
          <a:lstStyle/>
          <a:p>
            <a:pPr marL="137160" indent="0">
              <a:buNone/>
            </a:pPr>
            <a:r>
              <a:rPr lang="en-US" sz="2400" dirty="0">
                <a:latin typeface="Arial" panose="020B0604020202020204" pitchFamily="34" charset="0"/>
                <a:cs typeface="Arial" panose="020B0604020202020204" pitchFamily="34" charset="0"/>
              </a:rPr>
              <a:t>Heather Thomas</a:t>
            </a:r>
            <a:endParaRPr lang="en-US" sz="2400" dirty="0"/>
          </a:p>
          <a:p>
            <a:pPr marL="137160" indent="0">
              <a:buNone/>
            </a:pPr>
            <a:r>
              <a:rPr lang="en-US" sz="2400" dirty="0">
                <a:latin typeface="Arial" panose="020B0604020202020204" pitchFamily="34" charset="0"/>
                <a:cs typeface="Arial" panose="020B0604020202020204" pitchFamily="34" charset="0"/>
              </a:rPr>
              <a:t>Accessibility Services Associate</a:t>
            </a:r>
          </a:p>
          <a:p>
            <a:pPr marL="137160" indent="0">
              <a:buNone/>
            </a:pPr>
            <a:r>
              <a:rPr lang="en-US" sz="2400" dirty="0">
                <a:latin typeface="Arial" panose="020B0604020202020204" pitchFamily="34" charset="0"/>
                <a:cs typeface="Arial" panose="020B0604020202020204" pitchFamily="34" charset="0"/>
              </a:rPr>
              <a:t>Heather.Thomas@Carroll.org</a:t>
            </a:r>
          </a:p>
          <a:p>
            <a:pPr marL="137160" indent="0">
              <a:buNone/>
            </a:pPr>
            <a:r>
              <a:rPr lang="en-US" sz="2400" dirty="0">
                <a:latin typeface="Arial" panose="020B0604020202020204" pitchFamily="34" charset="0"/>
                <a:cs typeface="Arial" panose="020B0604020202020204" pitchFamily="34" charset="0"/>
              </a:rPr>
              <a:t>617-969-6200, ext. 208</a:t>
            </a:r>
          </a:p>
        </p:txBody>
      </p:sp>
      <p:sp>
        <p:nvSpPr>
          <p:cNvPr id="3" name="Slide Number Placeholder 2">
            <a:extLst>
              <a:ext uri="{FF2B5EF4-FFF2-40B4-BE49-F238E27FC236}">
                <a16:creationId xmlns:a16="http://schemas.microsoft.com/office/drawing/2014/main" id="{7702E650-6B69-42D8-AEE1-4F8F037A7A53}"/>
              </a:ext>
            </a:extLst>
          </p:cNvPr>
          <p:cNvSpPr>
            <a:spLocks noGrp="1"/>
          </p:cNvSpPr>
          <p:nvPr>
            <p:ph type="sldNum" sz="quarter" idx="12"/>
          </p:nvPr>
        </p:nvSpPr>
        <p:spPr/>
        <p:txBody>
          <a:bodyPr/>
          <a:lstStyle/>
          <a:p>
            <a:fld id="{F26B53D1-F96A-42C5-8C96-F11EF2D1B243}" type="slidenum">
              <a:rPr lang="en-US" smtClean="0"/>
              <a:t>19</a:t>
            </a:fld>
            <a:endParaRPr lang="en-US" dirty="0"/>
          </a:p>
        </p:txBody>
      </p:sp>
    </p:spTree>
    <p:extLst>
      <p:ext uri="{BB962C8B-B14F-4D97-AF65-F5344CB8AC3E}">
        <p14:creationId xmlns:p14="http://schemas.microsoft.com/office/powerpoint/2010/main" val="35155219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ABDF2-BAC5-42B0-A959-1058CC748559}"/>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Heather Thomas, Accessibility Services Associate</a:t>
            </a:r>
          </a:p>
        </p:txBody>
      </p:sp>
      <p:pic>
        <p:nvPicPr>
          <p:cNvPr id="8" name="Content Placeholder 7" descr="Head shot of Heather Thomas">
            <a:extLst>
              <a:ext uri="{FF2B5EF4-FFF2-40B4-BE49-F238E27FC236}">
                <a16:creationId xmlns:a16="http://schemas.microsoft.com/office/drawing/2014/main" id="{0410E800-BC74-4A56-8E3A-6C676A5E703E}"/>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06274" y="1920240"/>
            <a:ext cx="2289326" cy="31089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ontent Placeholder 3">
            <a:extLst>
              <a:ext uri="{FF2B5EF4-FFF2-40B4-BE49-F238E27FC236}">
                <a16:creationId xmlns:a16="http://schemas.microsoft.com/office/drawing/2014/main" id="{1572B1C6-A8FE-401B-8508-383DD23E0BD3}"/>
              </a:ext>
            </a:extLst>
          </p:cNvPr>
          <p:cNvSpPr>
            <a:spLocks noGrp="1"/>
          </p:cNvSpPr>
          <p:nvPr>
            <p:ph sz="half" idx="2"/>
          </p:nvPr>
        </p:nvSpPr>
        <p:spPr>
          <a:xfrm>
            <a:off x="3048000" y="1588696"/>
            <a:ext cx="8747762" cy="4583504"/>
          </a:xfrm>
        </p:spPr>
        <p:txBody>
          <a:bodyPr>
            <a:noAutofit/>
          </a:bodyPr>
          <a:lstStyle/>
          <a:p>
            <a:pPr marL="137160" indent="0">
              <a:buNone/>
            </a:pPr>
            <a:r>
              <a:rPr lang="en-US" sz="2200" b="1" dirty="0">
                <a:latin typeface="Arial" panose="020B0604020202020204" pitchFamily="34" charset="0"/>
                <a:cs typeface="Arial" panose="020B0604020202020204" pitchFamily="34" charset="0"/>
              </a:rPr>
              <a:t>Heather Thomas </a:t>
            </a:r>
            <a:r>
              <a:rPr lang="en-US" sz="2200" dirty="0">
                <a:latin typeface="Arial" panose="020B0604020202020204" pitchFamily="34" charset="0"/>
                <a:cs typeface="Arial" panose="020B0604020202020204" pitchFamily="34" charset="0"/>
              </a:rPr>
              <a:t>joined the Accessibility Services Department at The Carroll Center in September of 2019. Previously, she was an Assistive Technology instructor at The Carroll Center for 17+ years working directly with individuals who are blind or visually impaired. She is proficient in the use of popular screen reading and screen magnification software for Windows and Mac computers, as well as iOS devices. She has also seen the impact that accessible (and inaccessible) digital content has on users. In her current role, she supports various digital accessibility projects. She has a special interest in document accessibility and training sighted individuals to use screen reading software to test their content. </a:t>
            </a:r>
          </a:p>
        </p:txBody>
      </p:sp>
      <p:sp>
        <p:nvSpPr>
          <p:cNvPr id="3" name="Slide Number Placeholder 2">
            <a:extLst>
              <a:ext uri="{FF2B5EF4-FFF2-40B4-BE49-F238E27FC236}">
                <a16:creationId xmlns:a16="http://schemas.microsoft.com/office/drawing/2014/main" id="{EE89090A-4BE1-467E-BCAC-6A4E25EF23A5}"/>
              </a:ext>
            </a:extLst>
          </p:cNvPr>
          <p:cNvSpPr>
            <a:spLocks noGrp="1"/>
          </p:cNvSpPr>
          <p:nvPr>
            <p:ph type="sldNum" sz="quarter" idx="12"/>
          </p:nvPr>
        </p:nvSpPr>
        <p:spPr/>
        <p:txBody>
          <a:bodyPr/>
          <a:lstStyle/>
          <a:p>
            <a:fld id="{F26B53D1-F96A-42C5-8C96-F11EF2D1B243}" type="slidenum">
              <a:rPr lang="en-US" smtClean="0"/>
              <a:t>2</a:t>
            </a:fld>
            <a:endParaRPr lang="en-US" dirty="0"/>
          </a:p>
        </p:txBody>
      </p:sp>
    </p:spTree>
    <p:extLst>
      <p:ext uri="{BB962C8B-B14F-4D97-AF65-F5344CB8AC3E}">
        <p14:creationId xmlns:p14="http://schemas.microsoft.com/office/powerpoint/2010/main" val="26018450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DDA06-E0DD-40D5-9E7A-887A7EF6850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Learning Objectives</a:t>
            </a:r>
          </a:p>
        </p:txBody>
      </p:sp>
      <p:sp>
        <p:nvSpPr>
          <p:cNvPr id="3" name="Content Placeholder 2">
            <a:extLst>
              <a:ext uri="{FF2B5EF4-FFF2-40B4-BE49-F238E27FC236}">
                <a16:creationId xmlns:a16="http://schemas.microsoft.com/office/drawing/2014/main" id="{A6844358-744C-4630-B33D-15A9D7E69489}"/>
              </a:ext>
            </a:extLst>
          </p:cNvPr>
          <p:cNvSpPr>
            <a:spLocks noGrp="1"/>
          </p:cNvSpPr>
          <p:nvPr>
            <p:ph idx="1"/>
          </p:nvPr>
        </p:nvSpPr>
        <p:spPr>
          <a:xfrm>
            <a:off x="609600" y="1618488"/>
            <a:ext cx="7010400" cy="4325112"/>
          </a:xfrm>
        </p:spPr>
        <p:txBody>
          <a:bodyPr>
            <a:normAutofit fontScale="85000" lnSpcReduction="10000"/>
          </a:bodyPr>
          <a:lstStyle/>
          <a:p>
            <a:pPr lvl="0">
              <a:lnSpc>
                <a:spcPct val="150000"/>
              </a:lnSpc>
            </a:pPr>
            <a:r>
              <a:rPr lang="en-US" dirty="0">
                <a:latin typeface="Arial" panose="020B0604020202020204" pitchFamily="34" charset="0"/>
                <a:cs typeface="Arial" panose="020B0604020202020204" pitchFamily="34" charset="0"/>
              </a:rPr>
              <a:t>Describe 2 reasons why document accessibility should matter to you</a:t>
            </a:r>
          </a:p>
          <a:p>
            <a:pPr lvl="0">
              <a:lnSpc>
                <a:spcPct val="150000"/>
              </a:lnSpc>
            </a:pPr>
            <a:r>
              <a:rPr lang="en-US" dirty="0">
                <a:latin typeface="Arial" panose="020B0604020202020204" pitchFamily="34" charset="0"/>
                <a:cs typeface="Arial" panose="020B0604020202020204" pitchFamily="34" charset="0"/>
              </a:rPr>
              <a:t>Identify 2 types of assistive technology that may be used by a person with a disability</a:t>
            </a:r>
          </a:p>
          <a:p>
            <a:pPr lvl="0">
              <a:lnSpc>
                <a:spcPct val="150000"/>
              </a:lnSpc>
            </a:pPr>
            <a:r>
              <a:rPr lang="en-US" dirty="0">
                <a:latin typeface="Arial" panose="020B0604020202020204" pitchFamily="34" charset="0"/>
                <a:cs typeface="Arial" panose="020B0604020202020204" pitchFamily="34" charset="0"/>
              </a:rPr>
              <a:t>Explain the key accessibility components discussed today and how to implement them</a:t>
            </a:r>
          </a:p>
          <a:p>
            <a:pPr>
              <a:lnSpc>
                <a:spcPct val="150000"/>
              </a:lnSpc>
            </a:pPr>
            <a:r>
              <a:rPr lang="en-US" dirty="0">
                <a:latin typeface="Arial" panose="020B0604020202020204" pitchFamily="34" charset="0"/>
                <a:cs typeface="Arial" panose="020B0604020202020204" pitchFamily="34" charset="0"/>
              </a:rPr>
              <a:t>Locate the Word Accessibility Checker</a:t>
            </a:r>
          </a:p>
          <a:p>
            <a:pPr>
              <a:lnSpc>
                <a:spcPct val="150000"/>
              </a:lnSpc>
            </a:pPr>
            <a:endParaRPr lang="en-US" dirty="0">
              <a:latin typeface="Arial" panose="020B0604020202020204" pitchFamily="34" charset="0"/>
              <a:cs typeface="Arial" panose="020B0604020202020204" pitchFamily="34" charset="0"/>
            </a:endParaRPr>
          </a:p>
        </p:txBody>
      </p:sp>
      <p:pic>
        <p:nvPicPr>
          <p:cNvPr id="8" name="Graphic 7" descr="icon of open laptop computer with a graduation cap placed on the side of the monitor.">
            <a:extLst>
              <a:ext uri="{FF2B5EF4-FFF2-40B4-BE49-F238E27FC236}">
                <a16:creationId xmlns:a16="http://schemas.microsoft.com/office/drawing/2014/main" id="{4BDD6EA9-0F39-4842-8FA2-A53D3743FF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1000" y="1578864"/>
            <a:ext cx="3974810" cy="3840480"/>
          </a:xfrm>
          <a:prstGeom prst="rect">
            <a:avLst/>
          </a:prstGeom>
        </p:spPr>
      </p:pic>
      <p:sp>
        <p:nvSpPr>
          <p:cNvPr id="4" name="Slide Number Placeholder 3">
            <a:extLst>
              <a:ext uri="{FF2B5EF4-FFF2-40B4-BE49-F238E27FC236}">
                <a16:creationId xmlns:a16="http://schemas.microsoft.com/office/drawing/2014/main" id="{9FBBAAEF-C9B2-4B2D-A89A-8B3C4B63F3AF}"/>
              </a:ext>
            </a:extLst>
          </p:cNvPr>
          <p:cNvSpPr>
            <a:spLocks noGrp="1"/>
          </p:cNvSpPr>
          <p:nvPr>
            <p:ph type="sldNum" sz="quarter" idx="12"/>
          </p:nvPr>
        </p:nvSpPr>
        <p:spPr/>
        <p:txBody>
          <a:bodyPr/>
          <a:lstStyle/>
          <a:p>
            <a:fld id="{62E600C7-239A-4E4C-9AE2-9E036CA242D0}" type="slidenum">
              <a:rPr lang="en-US" smtClean="0"/>
              <a:pPr/>
              <a:t>3</a:t>
            </a:fld>
            <a:endParaRPr lang="en-US" dirty="0"/>
          </a:p>
        </p:txBody>
      </p:sp>
    </p:spTree>
    <p:extLst>
      <p:ext uri="{BB962C8B-B14F-4D97-AF65-F5344CB8AC3E}">
        <p14:creationId xmlns:p14="http://schemas.microsoft.com/office/powerpoint/2010/main" val="762201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1C756-F57C-436A-BCA3-AC50CD379CA4}"/>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Why Does Document Accessibility Matter?</a:t>
            </a:r>
          </a:p>
        </p:txBody>
      </p:sp>
      <p:sp>
        <p:nvSpPr>
          <p:cNvPr id="3" name="Content Placeholder 2">
            <a:extLst>
              <a:ext uri="{FF2B5EF4-FFF2-40B4-BE49-F238E27FC236}">
                <a16:creationId xmlns:a16="http://schemas.microsoft.com/office/drawing/2014/main" id="{D454BEEB-57FA-42FE-8EDA-D8E4723BAA11}"/>
              </a:ext>
            </a:extLst>
          </p:cNvPr>
          <p:cNvSpPr>
            <a:spLocks noGrp="1"/>
          </p:cNvSpPr>
          <p:nvPr>
            <p:ph sz="half" idx="1"/>
          </p:nvPr>
        </p:nvSpPr>
        <p:spPr>
          <a:xfrm>
            <a:off x="838200" y="1825625"/>
            <a:ext cx="4724400" cy="4351338"/>
          </a:xfrm>
        </p:spPr>
        <p:txBody>
          <a:bodyPr>
            <a:normAutofit/>
          </a:bodyPr>
          <a:lstStyle/>
          <a:p>
            <a:pPr>
              <a:lnSpc>
                <a:spcPct val="150000"/>
              </a:lnSpc>
            </a:pPr>
            <a:r>
              <a:rPr lang="en-US" dirty="0">
                <a:latin typeface="Arial" panose="020B0604020202020204" pitchFamily="34" charset="0"/>
                <a:cs typeface="Arial" panose="020B0604020202020204" pitchFamily="34" charset="0"/>
              </a:rPr>
              <a:t>Who does it affect?</a:t>
            </a:r>
          </a:p>
          <a:p>
            <a:pPr>
              <a:lnSpc>
                <a:spcPct val="150000"/>
              </a:lnSpc>
            </a:pPr>
            <a:r>
              <a:rPr lang="en-US" dirty="0">
                <a:latin typeface="Arial" panose="020B0604020202020204" pitchFamily="34" charset="0"/>
                <a:cs typeface="Arial" panose="020B0604020202020204" pitchFamily="34" charset="0"/>
              </a:rPr>
              <a:t>Workforce diversity</a:t>
            </a:r>
          </a:p>
          <a:p>
            <a:pPr lvl="0">
              <a:lnSpc>
                <a:spcPct val="150000"/>
              </a:lnSpc>
            </a:pPr>
            <a:r>
              <a:rPr lang="en-US" dirty="0">
                <a:latin typeface="Arial" panose="020B0604020202020204" pitchFamily="34" charset="0"/>
                <a:cs typeface="Arial" panose="020B0604020202020204" pitchFamily="34" charset="0"/>
              </a:rPr>
              <a:t>Legal aspects</a:t>
            </a:r>
          </a:p>
          <a:p>
            <a:pPr lvl="0">
              <a:lnSpc>
                <a:spcPct val="150000"/>
              </a:lnSpc>
            </a:pPr>
            <a:r>
              <a:rPr lang="en-US" dirty="0">
                <a:latin typeface="Arial" panose="020B0604020202020204" pitchFamily="34" charset="0"/>
                <a:cs typeface="Arial" panose="020B0604020202020204" pitchFamily="34" charset="0"/>
              </a:rPr>
              <a:t>Positive company image</a:t>
            </a:r>
          </a:p>
        </p:txBody>
      </p:sp>
      <p:pic>
        <p:nvPicPr>
          <p:cNvPr id="16" name="Content Placeholder 15" descr="A business professional who is blind delivers a presentation to an audience ">
            <a:extLst>
              <a:ext uri="{FF2B5EF4-FFF2-40B4-BE49-F238E27FC236}">
                <a16:creationId xmlns:a16="http://schemas.microsoft.com/office/drawing/2014/main" id="{A8211061-F713-48C8-8F2C-9481266E4FA6}"/>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892800" y="2133600"/>
            <a:ext cx="5689600"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lide Number Placeholder 3">
            <a:extLst>
              <a:ext uri="{FF2B5EF4-FFF2-40B4-BE49-F238E27FC236}">
                <a16:creationId xmlns:a16="http://schemas.microsoft.com/office/drawing/2014/main" id="{DA35FDC3-FF73-4527-8A2C-78F1D56FA204}"/>
              </a:ext>
            </a:extLst>
          </p:cNvPr>
          <p:cNvSpPr>
            <a:spLocks noGrp="1"/>
          </p:cNvSpPr>
          <p:nvPr>
            <p:ph type="sldNum" sz="quarter" idx="12"/>
          </p:nvPr>
        </p:nvSpPr>
        <p:spPr/>
        <p:txBody>
          <a:bodyPr/>
          <a:lstStyle/>
          <a:p>
            <a:fld id="{62E600C7-239A-4E4C-9AE2-9E036CA242D0}" type="slidenum">
              <a:rPr lang="en-US" smtClean="0"/>
              <a:pPr/>
              <a:t>4</a:t>
            </a:fld>
            <a:endParaRPr lang="en-US" dirty="0"/>
          </a:p>
        </p:txBody>
      </p:sp>
    </p:spTree>
    <p:extLst>
      <p:ext uri="{BB962C8B-B14F-4D97-AF65-F5344CB8AC3E}">
        <p14:creationId xmlns:p14="http://schemas.microsoft.com/office/powerpoint/2010/main" val="13818489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421566-1C6B-42B6-A823-E5CAA475B79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Examples of Assistive Technology</a:t>
            </a:r>
          </a:p>
        </p:txBody>
      </p:sp>
      <p:sp>
        <p:nvSpPr>
          <p:cNvPr id="2" name="Content Placeholder 1">
            <a:extLst>
              <a:ext uri="{FF2B5EF4-FFF2-40B4-BE49-F238E27FC236}">
                <a16:creationId xmlns:a16="http://schemas.microsoft.com/office/drawing/2014/main" id="{85BB54D0-6791-43E6-93F7-CB70DBAB1723}"/>
              </a:ext>
            </a:extLst>
          </p:cNvPr>
          <p:cNvSpPr>
            <a:spLocks noGrp="1"/>
          </p:cNvSpPr>
          <p:nvPr>
            <p:ph sz="half" idx="1"/>
          </p:nvPr>
        </p:nvSpPr>
        <p:spPr/>
        <p:txBody>
          <a:bodyPr/>
          <a:lstStyle/>
          <a:p>
            <a:r>
              <a:rPr lang="en-US" dirty="0"/>
              <a:t>Screen reading software</a:t>
            </a:r>
          </a:p>
          <a:p>
            <a:r>
              <a:rPr lang="en-US" dirty="0"/>
              <a:t>Refreshable Braille displays</a:t>
            </a:r>
          </a:p>
          <a:p>
            <a:r>
              <a:rPr lang="en-US" dirty="0"/>
              <a:t>Screen magnification software</a:t>
            </a:r>
          </a:p>
          <a:p>
            <a:r>
              <a:rPr lang="en-US" dirty="0"/>
              <a:t>Speech recognition software</a:t>
            </a:r>
          </a:p>
          <a:p>
            <a:r>
              <a:rPr lang="en-US" dirty="0"/>
              <a:t>Low tech items</a:t>
            </a:r>
          </a:p>
        </p:txBody>
      </p:sp>
      <p:pic>
        <p:nvPicPr>
          <p:cNvPr id="8" name="Content Placeholder 7" descr="an individual reading text using a braille display that is located in front of a computer keyboard">
            <a:extLst>
              <a:ext uri="{FF2B5EF4-FFF2-40B4-BE49-F238E27FC236}">
                <a16:creationId xmlns:a16="http://schemas.microsoft.com/office/drawing/2014/main" id="{54C7F1E5-750A-406B-957C-133C43D3C933}"/>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543969"/>
            <a:ext cx="5527040" cy="31089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lide Number Placeholder 3">
            <a:extLst>
              <a:ext uri="{FF2B5EF4-FFF2-40B4-BE49-F238E27FC236}">
                <a16:creationId xmlns:a16="http://schemas.microsoft.com/office/drawing/2014/main" id="{DCEE50D4-FBED-48DB-8FD6-78AF60546201}"/>
              </a:ext>
            </a:extLst>
          </p:cNvPr>
          <p:cNvSpPr>
            <a:spLocks noGrp="1"/>
          </p:cNvSpPr>
          <p:nvPr>
            <p:ph type="sldNum" sz="quarter" idx="12"/>
          </p:nvPr>
        </p:nvSpPr>
        <p:spPr/>
        <p:txBody>
          <a:bodyPr/>
          <a:lstStyle/>
          <a:p>
            <a:fld id="{62E600C7-239A-4E4C-9AE2-9E036CA242D0}" type="slidenum">
              <a:rPr lang="en-US" smtClean="0"/>
              <a:pPr/>
              <a:t>5</a:t>
            </a:fld>
            <a:endParaRPr lang="en-US" dirty="0"/>
          </a:p>
        </p:txBody>
      </p:sp>
    </p:spTree>
    <p:extLst>
      <p:ext uri="{BB962C8B-B14F-4D97-AF65-F5344CB8AC3E}">
        <p14:creationId xmlns:p14="http://schemas.microsoft.com/office/powerpoint/2010/main" val="1549254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24A13F-43D7-4B4F-A042-50421ED86446}"/>
              </a:ext>
            </a:extLst>
          </p:cNvPr>
          <p:cNvSpPr>
            <a:spLocks noGrp="1"/>
          </p:cNvSpPr>
          <p:nvPr>
            <p:ph type="title"/>
          </p:nvPr>
        </p:nvSpPr>
        <p:spPr>
          <a:xfrm>
            <a:off x="609600" y="2705100"/>
            <a:ext cx="10972800" cy="1447800"/>
          </a:xfrm>
        </p:spPr>
        <p:txBody>
          <a:bodyPr>
            <a:noAutofit/>
          </a:bodyPr>
          <a:lstStyle/>
          <a:p>
            <a:pPr marL="109728" algn="ctr"/>
            <a:r>
              <a:rPr lang="en-US" sz="4800" dirty="0">
                <a:latin typeface="Arial" panose="020B0604020202020204" pitchFamily="34" charset="0"/>
                <a:cs typeface="Arial" panose="020B0604020202020204" pitchFamily="34" charset="0"/>
              </a:rPr>
              <a:t>Screen Reader </a:t>
            </a:r>
            <a:br>
              <a:rPr lang="en-US" sz="4800" dirty="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Demonstration 1</a:t>
            </a:r>
          </a:p>
        </p:txBody>
      </p:sp>
      <p:sp>
        <p:nvSpPr>
          <p:cNvPr id="2" name="Slide Number Placeholder 1">
            <a:extLst>
              <a:ext uri="{FF2B5EF4-FFF2-40B4-BE49-F238E27FC236}">
                <a16:creationId xmlns:a16="http://schemas.microsoft.com/office/drawing/2014/main" id="{483FD617-5FA1-4AA1-B4F2-0E7CE9D73155}"/>
              </a:ext>
            </a:extLst>
          </p:cNvPr>
          <p:cNvSpPr>
            <a:spLocks noGrp="1"/>
          </p:cNvSpPr>
          <p:nvPr>
            <p:ph type="sldNum" sz="quarter" idx="12"/>
          </p:nvPr>
        </p:nvSpPr>
        <p:spPr/>
        <p:txBody>
          <a:bodyPr/>
          <a:lstStyle/>
          <a:p>
            <a:fld id="{62E600C7-239A-4E4C-9AE2-9E036CA242D0}" type="slidenum">
              <a:rPr lang="en-US" smtClean="0"/>
              <a:pPr/>
              <a:t>6</a:t>
            </a:fld>
            <a:endParaRPr lang="en-US" dirty="0"/>
          </a:p>
        </p:txBody>
      </p:sp>
    </p:spTree>
    <p:extLst>
      <p:ext uri="{BB962C8B-B14F-4D97-AF65-F5344CB8AC3E}">
        <p14:creationId xmlns:p14="http://schemas.microsoft.com/office/powerpoint/2010/main" val="40987087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061FF-121A-46CC-A668-479F326CC2D4}"/>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Unlocking Some Key Accessibility Components</a:t>
            </a:r>
          </a:p>
        </p:txBody>
      </p:sp>
      <p:sp>
        <p:nvSpPr>
          <p:cNvPr id="3" name="Content Placeholder 2">
            <a:extLst>
              <a:ext uri="{FF2B5EF4-FFF2-40B4-BE49-F238E27FC236}">
                <a16:creationId xmlns:a16="http://schemas.microsoft.com/office/drawing/2014/main" id="{E7F962A2-7055-4F52-A7F5-A2266B0024B6}"/>
              </a:ext>
            </a:extLst>
          </p:cNvPr>
          <p:cNvSpPr>
            <a:spLocks noGrp="1"/>
          </p:cNvSpPr>
          <p:nvPr>
            <p:ph sz="half" idx="1"/>
          </p:nvPr>
        </p:nvSpPr>
        <p:spPr/>
        <p:txBody>
          <a:bodyPr/>
          <a:lstStyle/>
          <a:p>
            <a:pPr marL="624078" indent="-514350">
              <a:buFont typeface="+mj-lt"/>
              <a:buAutoNum type="arabicPeriod"/>
            </a:pPr>
            <a:r>
              <a:rPr lang="en-US" dirty="0">
                <a:latin typeface="Arial" panose="020B0604020202020204" pitchFamily="34" charset="0"/>
                <a:cs typeface="Arial" panose="020B0604020202020204" pitchFamily="34" charset="0"/>
              </a:rPr>
              <a:t>Headings</a:t>
            </a:r>
          </a:p>
          <a:p>
            <a:pPr marL="624078" indent="-514350">
              <a:buFont typeface="+mj-lt"/>
              <a:buAutoNum type="arabicPeriod"/>
            </a:pPr>
            <a:r>
              <a:rPr lang="en-US" dirty="0">
                <a:latin typeface="Arial" panose="020B0604020202020204" pitchFamily="34" charset="0"/>
                <a:cs typeface="Arial" panose="020B0604020202020204" pitchFamily="34" charset="0"/>
              </a:rPr>
              <a:t>Lists </a:t>
            </a:r>
          </a:p>
          <a:p>
            <a:pPr marL="624078" indent="-514350">
              <a:buFont typeface="+mj-lt"/>
              <a:buAutoNum type="arabicPeriod"/>
            </a:pPr>
            <a:r>
              <a:rPr lang="en-US" dirty="0">
                <a:latin typeface="Arial" panose="020B0604020202020204" pitchFamily="34" charset="0"/>
                <a:cs typeface="Arial" panose="020B0604020202020204" pitchFamily="34" charset="0"/>
              </a:rPr>
              <a:t>Color considerations</a:t>
            </a:r>
          </a:p>
          <a:p>
            <a:pPr marL="624078" indent="-514350">
              <a:buFont typeface="+mj-lt"/>
              <a:buAutoNum type="arabicPeriod"/>
            </a:pPr>
            <a:r>
              <a:rPr lang="en-US" dirty="0">
                <a:latin typeface="Arial" panose="020B0604020202020204" pitchFamily="34" charset="0"/>
                <a:cs typeface="Arial" panose="020B0604020202020204" pitchFamily="34" charset="0"/>
              </a:rPr>
              <a:t>Alternative (Alt) Text</a:t>
            </a:r>
          </a:p>
        </p:txBody>
      </p:sp>
      <p:pic>
        <p:nvPicPr>
          <p:cNvPr id="9" name="Content Placeholder 8" descr="an antique lock and key with light shining through the lock’s keyhole">
            <a:extLst>
              <a:ext uri="{FF2B5EF4-FFF2-40B4-BE49-F238E27FC236}">
                <a16:creationId xmlns:a16="http://schemas.microsoft.com/office/drawing/2014/main" id="{4B785A18-ABAB-4272-AD15-3FC5FF6A4D4F}"/>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543969"/>
            <a:ext cx="5181600" cy="29146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Slide Number Placeholder 3">
            <a:extLst>
              <a:ext uri="{FF2B5EF4-FFF2-40B4-BE49-F238E27FC236}">
                <a16:creationId xmlns:a16="http://schemas.microsoft.com/office/drawing/2014/main" id="{79358635-D31E-4086-872D-51A600C1FEEF}"/>
              </a:ext>
            </a:extLst>
          </p:cNvPr>
          <p:cNvSpPr>
            <a:spLocks noGrp="1"/>
          </p:cNvSpPr>
          <p:nvPr>
            <p:ph type="sldNum" sz="quarter" idx="12"/>
          </p:nvPr>
        </p:nvSpPr>
        <p:spPr/>
        <p:txBody>
          <a:bodyPr/>
          <a:lstStyle/>
          <a:p>
            <a:fld id="{62E600C7-239A-4E4C-9AE2-9E036CA242D0}" type="slidenum">
              <a:rPr lang="en-US" smtClean="0"/>
              <a:pPr/>
              <a:t>7</a:t>
            </a:fld>
            <a:endParaRPr lang="en-US" dirty="0"/>
          </a:p>
        </p:txBody>
      </p:sp>
    </p:spTree>
    <p:extLst>
      <p:ext uri="{BB962C8B-B14F-4D97-AF65-F5344CB8AC3E}">
        <p14:creationId xmlns:p14="http://schemas.microsoft.com/office/powerpoint/2010/main" val="7640591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BD942-96BC-4789-A92B-9605DD31587C}"/>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#1 Headings</a:t>
            </a:r>
          </a:p>
        </p:txBody>
      </p:sp>
      <p:sp>
        <p:nvSpPr>
          <p:cNvPr id="3" name="Content Placeholder 2">
            <a:extLst>
              <a:ext uri="{FF2B5EF4-FFF2-40B4-BE49-F238E27FC236}">
                <a16:creationId xmlns:a16="http://schemas.microsoft.com/office/drawing/2014/main" id="{B280C19B-1BA7-485C-967E-FC74D1CAD536}"/>
              </a:ext>
            </a:extLst>
          </p:cNvPr>
          <p:cNvSpPr>
            <a:spLocks noGrp="1"/>
          </p:cNvSpPr>
          <p:nvPr>
            <p:ph idx="1"/>
          </p:nvPr>
        </p:nvSpPr>
        <p:spPr>
          <a:xfrm>
            <a:off x="304800" y="1595055"/>
            <a:ext cx="5562600" cy="4325112"/>
          </a:xfrm>
        </p:spPr>
        <p:txBody>
          <a:bodyPr>
            <a:normAutofit/>
          </a:bodyPr>
          <a:lstStyle/>
          <a:p>
            <a:pPr>
              <a:lnSpc>
                <a:spcPct val="100000"/>
              </a:lnSpc>
              <a:spcAft>
                <a:spcPts val="600"/>
              </a:spcAft>
            </a:pPr>
            <a:r>
              <a:rPr lang="en-US" dirty="0">
                <a:solidFill>
                  <a:schemeClr val="tx1"/>
                </a:solidFill>
                <a:latin typeface="Arial" panose="020B0604020202020204" pitchFamily="34" charset="0"/>
                <a:cs typeface="Arial" panose="020B0604020202020204" pitchFamily="34" charset="0"/>
              </a:rPr>
              <a:t>What are Word Styles?</a:t>
            </a:r>
          </a:p>
          <a:p>
            <a:pPr>
              <a:lnSpc>
                <a:spcPct val="100000"/>
              </a:lnSpc>
              <a:spcAft>
                <a:spcPts val="600"/>
              </a:spcAft>
            </a:pPr>
            <a:r>
              <a:rPr lang="en-US" dirty="0">
                <a:solidFill>
                  <a:schemeClr val="tx1"/>
                </a:solidFill>
                <a:latin typeface="Arial" panose="020B0604020202020204" pitchFamily="34" charset="0"/>
                <a:cs typeface="Arial" panose="020B0604020202020204" pitchFamily="34" charset="0"/>
              </a:rPr>
              <a:t>Use hierarchical headings for semantic structure </a:t>
            </a:r>
          </a:p>
          <a:p>
            <a:pPr>
              <a:lnSpc>
                <a:spcPct val="100000"/>
              </a:lnSpc>
              <a:spcAft>
                <a:spcPts val="600"/>
              </a:spcAft>
            </a:pPr>
            <a:r>
              <a:rPr lang="en-US" dirty="0">
                <a:latin typeface="Arial" panose="020B0604020202020204" pitchFamily="34" charset="0"/>
                <a:cs typeface="Arial" panose="020B0604020202020204" pitchFamily="34" charset="0"/>
              </a:rPr>
              <a:t>Enable efficient screen reader navigation</a:t>
            </a:r>
          </a:p>
          <a:p>
            <a:pPr>
              <a:lnSpc>
                <a:spcPct val="100000"/>
              </a:lnSpc>
              <a:spcAft>
                <a:spcPts val="600"/>
              </a:spcAft>
            </a:pPr>
            <a:r>
              <a:rPr lang="en-US" dirty="0">
                <a:latin typeface="Arial" panose="020B0604020202020204" pitchFamily="34" charset="0"/>
                <a:cs typeface="Arial" panose="020B0604020202020204" pitchFamily="34" charset="0"/>
              </a:rPr>
              <a:t>Help sighted users as well</a:t>
            </a:r>
          </a:p>
          <a:p>
            <a:pPr>
              <a:lnSpc>
                <a:spcPct val="100000"/>
              </a:lnSpc>
              <a:spcAft>
                <a:spcPts val="600"/>
              </a:spcAft>
            </a:pPr>
            <a:r>
              <a:rPr lang="en-US" dirty="0">
                <a:latin typeface="Arial" panose="020B0604020202020204" pitchFamily="34" charset="0"/>
                <a:cs typeface="Arial" panose="020B0604020202020204" pitchFamily="34" charset="0"/>
              </a:rPr>
              <a:t>Include an automated Table of Contents for longer documents </a:t>
            </a:r>
          </a:p>
          <a:p>
            <a:pPr marL="411480" lvl="1" indent="0">
              <a:lnSpc>
                <a:spcPct val="150000"/>
              </a:lnSpc>
              <a:buNone/>
            </a:pPr>
            <a:endParaRPr lang="en-US" sz="2800" dirty="0">
              <a:solidFill>
                <a:schemeClr val="tx1"/>
              </a:solidFill>
              <a:latin typeface="Arial" panose="020B0604020202020204" pitchFamily="34" charset="0"/>
              <a:cs typeface="Arial" panose="020B0604020202020204" pitchFamily="34" charset="0"/>
            </a:endParaRPr>
          </a:p>
        </p:txBody>
      </p:sp>
      <p:pic>
        <p:nvPicPr>
          <p:cNvPr id="7" name="Picture 6" descr="Picture representation of the relationship between headings 1-4">
            <a:extLst>
              <a:ext uri="{FF2B5EF4-FFF2-40B4-BE49-F238E27FC236}">
                <a16:creationId xmlns:a16="http://schemas.microsoft.com/office/drawing/2014/main" id="{3B264EB7-506E-493F-A8D8-762A11EE61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838200"/>
            <a:ext cx="2922270" cy="2514600"/>
          </a:xfrm>
          <a:prstGeom prst="rect">
            <a:avLst/>
          </a:prstGeom>
          <a:ln>
            <a:noFill/>
          </a:ln>
          <a:effectLst>
            <a:outerShdw blurRad="190500" algn="tl" rotWithShape="0">
              <a:srgbClr val="000000">
                <a:alpha val="70000"/>
              </a:srgbClr>
            </a:outerShdw>
          </a:effectLst>
        </p:spPr>
      </p:pic>
      <p:pic>
        <p:nvPicPr>
          <p:cNvPr id="9" name="Picture 8" descr="Picture representation of headings from a mock job posting.">
            <a:extLst>
              <a:ext uri="{FF2B5EF4-FFF2-40B4-BE49-F238E27FC236}">
                <a16:creationId xmlns:a16="http://schemas.microsoft.com/office/drawing/2014/main" id="{DA8471FB-D0FB-4982-9C24-7CD7A46B2A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9345" y="3581400"/>
            <a:ext cx="5173980" cy="2476500"/>
          </a:xfrm>
          <a:prstGeom prst="rect">
            <a:avLst/>
          </a:prstGeom>
          <a:ln>
            <a:noFill/>
          </a:ln>
          <a:effectLst>
            <a:outerShdw blurRad="190500" algn="tl" rotWithShape="0">
              <a:srgbClr val="000000">
                <a:alpha val="70000"/>
              </a:srgbClr>
            </a:outerShdw>
          </a:effectLst>
        </p:spPr>
      </p:pic>
      <p:sp>
        <p:nvSpPr>
          <p:cNvPr id="4" name="Slide Number Placeholder 3">
            <a:extLst>
              <a:ext uri="{FF2B5EF4-FFF2-40B4-BE49-F238E27FC236}">
                <a16:creationId xmlns:a16="http://schemas.microsoft.com/office/drawing/2014/main" id="{A8FDB3F2-3DFA-41C1-972A-C59EFB399B54}"/>
              </a:ext>
            </a:extLst>
          </p:cNvPr>
          <p:cNvSpPr>
            <a:spLocks noGrp="1"/>
          </p:cNvSpPr>
          <p:nvPr>
            <p:ph type="sldNum" sz="quarter" idx="12"/>
          </p:nvPr>
        </p:nvSpPr>
        <p:spPr/>
        <p:txBody>
          <a:bodyPr/>
          <a:lstStyle/>
          <a:p>
            <a:fld id="{62E600C7-239A-4E4C-9AE2-9E036CA242D0}" type="slidenum">
              <a:rPr lang="en-US" smtClean="0"/>
              <a:pPr/>
              <a:t>8</a:t>
            </a:fld>
            <a:endParaRPr lang="en-US" dirty="0"/>
          </a:p>
        </p:txBody>
      </p:sp>
    </p:spTree>
    <p:extLst>
      <p:ext uri="{BB962C8B-B14F-4D97-AF65-F5344CB8AC3E}">
        <p14:creationId xmlns:p14="http://schemas.microsoft.com/office/powerpoint/2010/main" val="38776052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BD942-96BC-4789-A92B-9605DD31587C}"/>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#2 Lists</a:t>
            </a:r>
          </a:p>
        </p:txBody>
      </p:sp>
      <p:sp>
        <p:nvSpPr>
          <p:cNvPr id="3" name="Content Placeholder 2">
            <a:extLst>
              <a:ext uri="{FF2B5EF4-FFF2-40B4-BE49-F238E27FC236}">
                <a16:creationId xmlns:a16="http://schemas.microsoft.com/office/drawing/2014/main" id="{B280C19B-1BA7-485C-967E-FC74D1CAD536}"/>
              </a:ext>
            </a:extLst>
          </p:cNvPr>
          <p:cNvSpPr>
            <a:spLocks noGrp="1"/>
          </p:cNvSpPr>
          <p:nvPr>
            <p:ph sz="half" idx="1"/>
          </p:nvPr>
        </p:nvSpPr>
        <p:spPr/>
        <p:txBody>
          <a:bodyPr>
            <a:normAutofit/>
          </a:bodyPr>
          <a:lstStyle/>
          <a:p>
            <a:pPr>
              <a:lnSpc>
                <a:spcPct val="150000"/>
              </a:lnSpc>
            </a:pPr>
            <a:r>
              <a:rPr lang="en-US" dirty="0">
                <a:latin typeface="Arial" panose="020B0604020202020204" pitchFamily="34" charset="0"/>
                <a:cs typeface="Arial" panose="020B0604020202020204" pitchFamily="34" charset="0"/>
              </a:rPr>
              <a:t>Use built-in list styles to enhance visual and nonvisual comprehension</a:t>
            </a:r>
          </a:p>
          <a:p>
            <a:pPr>
              <a:lnSpc>
                <a:spcPct val="150000"/>
              </a:lnSpc>
            </a:pPr>
            <a:r>
              <a:rPr lang="en-US" dirty="0">
                <a:latin typeface="Arial" panose="020B0604020202020204" pitchFamily="34" charset="0"/>
                <a:cs typeface="Arial" panose="020B0604020202020204" pitchFamily="34" charset="0"/>
              </a:rPr>
              <a:t>Home tab of ribbon</a:t>
            </a:r>
          </a:p>
          <a:p>
            <a:pPr>
              <a:lnSpc>
                <a:spcPct val="150000"/>
              </a:lnSpc>
            </a:pPr>
            <a:r>
              <a:rPr lang="en-US" dirty="0">
                <a:latin typeface="Arial" panose="020B0604020202020204" pitchFamily="34" charset="0"/>
                <a:cs typeface="Arial" panose="020B0604020202020204" pitchFamily="34" charset="0"/>
              </a:rPr>
              <a:t>Ordered vs. Unordered </a:t>
            </a:r>
          </a:p>
          <a:p>
            <a:pPr>
              <a:lnSpc>
                <a:spcPct val="150000"/>
              </a:lnSpc>
            </a:pPr>
            <a:r>
              <a:rPr lang="en-US" dirty="0">
                <a:latin typeface="Arial" panose="020B0604020202020204" pitchFamily="34" charset="0"/>
                <a:cs typeface="Arial" panose="020B0604020202020204" pitchFamily="34" charset="0"/>
              </a:rPr>
              <a:t>Nesting within a list</a:t>
            </a:r>
          </a:p>
        </p:txBody>
      </p:sp>
      <p:pic>
        <p:nvPicPr>
          <p:cNvPr id="26" name="Graphic 25" descr="illustration of clipboard with a bulleted list">
            <a:extLst>
              <a:ext uri="{FF2B5EF4-FFF2-40B4-BE49-F238E27FC236}">
                <a16:creationId xmlns:a16="http://schemas.microsoft.com/office/drawing/2014/main" id="{120F6F72-45A1-4FD6-A750-4719ED889B09}"/>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25625" t="12675" r="51458" b="32881"/>
          <a:stretch/>
        </p:blipFill>
        <p:spPr>
          <a:xfrm>
            <a:off x="6991724" y="762000"/>
            <a:ext cx="3626492" cy="4846320"/>
          </a:xfrm>
          <a:prstGeom prst="rect">
            <a:avLst/>
          </a:prstGeom>
        </p:spPr>
      </p:pic>
      <p:sp>
        <p:nvSpPr>
          <p:cNvPr id="4" name="Slide Number Placeholder 3">
            <a:extLst>
              <a:ext uri="{FF2B5EF4-FFF2-40B4-BE49-F238E27FC236}">
                <a16:creationId xmlns:a16="http://schemas.microsoft.com/office/drawing/2014/main" id="{9B5999B6-DEF3-4665-9856-F20DC28819CD}"/>
              </a:ext>
            </a:extLst>
          </p:cNvPr>
          <p:cNvSpPr>
            <a:spLocks noGrp="1"/>
          </p:cNvSpPr>
          <p:nvPr>
            <p:ph type="sldNum" sz="quarter" idx="12"/>
          </p:nvPr>
        </p:nvSpPr>
        <p:spPr/>
        <p:txBody>
          <a:bodyPr/>
          <a:lstStyle/>
          <a:p>
            <a:fld id="{62E600C7-239A-4E4C-9AE2-9E036CA242D0}" type="slidenum">
              <a:rPr lang="en-US" smtClean="0"/>
              <a:pPr/>
              <a:t>9</a:t>
            </a:fld>
            <a:endParaRPr lang="en-US" dirty="0"/>
          </a:p>
        </p:txBody>
      </p:sp>
    </p:spTree>
    <p:extLst>
      <p:ext uri="{BB962C8B-B14F-4D97-AF65-F5344CB8AC3E}">
        <p14:creationId xmlns:p14="http://schemas.microsoft.com/office/powerpoint/2010/main" val="1313497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5">
      <a:dk1>
        <a:sysClr val="windowText" lastClr="000000"/>
      </a:dk1>
      <a:lt1>
        <a:sysClr val="window" lastClr="FFFFFF"/>
      </a:lt1>
      <a:dk2>
        <a:srgbClr val="29389D"/>
      </a:dk2>
      <a:lt2>
        <a:srgbClr val="FFFFFF"/>
      </a:lt2>
      <a:accent1>
        <a:srgbClr val="29389D"/>
      </a:accent1>
      <a:accent2>
        <a:srgbClr val="29389D"/>
      </a:accent2>
      <a:accent3>
        <a:srgbClr val="29389D"/>
      </a:accent3>
      <a:accent4>
        <a:srgbClr val="73ACF7"/>
      </a:accent4>
      <a:accent5>
        <a:srgbClr val="C00000"/>
      </a:accent5>
      <a:accent6>
        <a:srgbClr val="2D82F4"/>
      </a:accent6>
      <a:hlink>
        <a:srgbClr val="073E87"/>
      </a:hlink>
      <a:folHlink>
        <a:srgbClr val="5EAEFF"/>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707</Words>
  <Application>Microsoft Office PowerPoint</Application>
  <PresentationFormat>Widescreen</PresentationFormat>
  <Paragraphs>130</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Century Gothic</vt:lpstr>
      <vt:lpstr>Georgia</vt:lpstr>
      <vt:lpstr>Minion Pro</vt:lpstr>
      <vt:lpstr>Wingdings</vt:lpstr>
      <vt:lpstr>Urban</vt:lpstr>
      <vt:lpstr>Creating Accessible Word Documents 101</vt:lpstr>
      <vt:lpstr>Heather Thomas, Accessibility Services Associate</vt:lpstr>
      <vt:lpstr>Learning Objectives</vt:lpstr>
      <vt:lpstr>Why Does Document Accessibility Matter?</vt:lpstr>
      <vt:lpstr>Examples of Assistive Technology</vt:lpstr>
      <vt:lpstr>Screen Reader  Demonstration 1</vt:lpstr>
      <vt:lpstr>Unlocking Some Key Accessibility Components</vt:lpstr>
      <vt:lpstr>#1 Headings</vt:lpstr>
      <vt:lpstr>#2 Lists</vt:lpstr>
      <vt:lpstr>#3 Color Considerations</vt:lpstr>
      <vt:lpstr>#4 Alternative Text (Alt Text)</vt:lpstr>
      <vt:lpstr>Alt Text Example</vt:lpstr>
      <vt:lpstr>Miscellaneous Things to Avoid</vt:lpstr>
      <vt:lpstr>Conversion from Word to PDF</vt:lpstr>
      <vt:lpstr>Myth Busters!</vt:lpstr>
      <vt:lpstr>Screen Reader  Demonstration 2</vt:lpstr>
      <vt:lpstr>Strategies and Tools for Checking Accessibility</vt:lpstr>
      <vt:lpstr>Review</vt:lpstr>
      <vt:lpstr>Digital Accessibility Services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Accessible Word Documents 101</dc:title>
  <dc:creator/>
  <cp:lastModifiedBy/>
  <cp:revision>1</cp:revision>
  <dcterms:created xsi:type="dcterms:W3CDTF">2020-11-12T15:31:09Z</dcterms:created>
  <dcterms:modified xsi:type="dcterms:W3CDTF">2021-03-08T16:58:49Z</dcterms:modified>
</cp:coreProperties>
</file>